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74" r:id="rId1"/>
    <p:sldMasterId id="2147483672" r:id="rId2"/>
  </p:sldMasterIdLst>
  <p:notesMasterIdLst>
    <p:notesMasterId r:id="rId41"/>
  </p:notesMasterIdLst>
  <p:sldIdLst>
    <p:sldId id="272" r:id="rId3"/>
    <p:sldId id="319" r:id="rId4"/>
    <p:sldId id="331" r:id="rId5"/>
    <p:sldId id="338" r:id="rId6"/>
    <p:sldId id="335" r:id="rId7"/>
    <p:sldId id="332" r:id="rId8"/>
    <p:sldId id="336" r:id="rId9"/>
    <p:sldId id="337" r:id="rId10"/>
    <p:sldId id="340" r:id="rId11"/>
    <p:sldId id="341" r:id="rId12"/>
    <p:sldId id="343" r:id="rId13"/>
    <p:sldId id="344" r:id="rId14"/>
    <p:sldId id="342" r:id="rId15"/>
    <p:sldId id="345" r:id="rId16"/>
    <p:sldId id="346" r:id="rId17"/>
    <p:sldId id="347" r:id="rId18"/>
    <p:sldId id="348" r:id="rId19"/>
    <p:sldId id="350" r:id="rId20"/>
    <p:sldId id="351" r:id="rId21"/>
    <p:sldId id="352" r:id="rId22"/>
    <p:sldId id="353" r:id="rId23"/>
    <p:sldId id="355" r:id="rId24"/>
    <p:sldId id="357" r:id="rId25"/>
    <p:sldId id="358" r:id="rId26"/>
    <p:sldId id="360" r:id="rId27"/>
    <p:sldId id="362" r:id="rId28"/>
    <p:sldId id="363" r:id="rId29"/>
    <p:sldId id="364" r:id="rId30"/>
    <p:sldId id="365" r:id="rId31"/>
    <p:sldId id="366" r:id="rId32"/>
    <p:sldId id="367" r:id="rId33"/>
    <p:sldId id="368" r:id="rId34"/>
    <p:sldId id="369" r:id="rId35"/>
    <p:sldId id="370" r:id="rId36"/>
    <p:sldId id="371" r:id="rId37"/>
    <p:sldId id="372" r:id="rId38"/>
    <p:sldId id="373" r:id="rId39"/>
    <p:sldId id="289" r:id="rId40"/>
  </p:sldIdLst>
  <p:sldSz cx="9144000" cy="6858000" type="screen4x3"/>
  <p:notesSz cx="6858000" cy="9144000"/>
  <p:custDataLst>
    <p:tags r:id="rId42"/>
  </p:custDataLst>
  <p:defaultTextStyle>
    <a:defPPr>
      <a:defRPr lang="de-DE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189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377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566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754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5943" algn="l" defTabSz="914377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131" algn="l" defTabSz="914377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320" algn="l" defTabSz="914377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509" algn="l" defTabSz="914377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95" userDrawn="1">
          <p15:clr>
            <a:srgbClr val="A4A3A4"/>
          </p15:clr>
        </p15:guide>
        <p15:guide id="2" orient="horz" userDrawn="1">
          <p15:clr>
            <a:srgbClr val="A4A3A4"/>
          </p15:clr>
        </p15:guide>
        <p15:guide id="3" orient="horz" pos="5" userDrawn="1">
          <p15:clr>
            <a:srgbClr val="A4A3A4"/>
          </p15:clr>
        </p15:guide>
        <p15:guide id="4" orient="horz" pos="4143" userDrawn="1">
          <p15:clr>
            <a:srgbClr val="A4A3A4"/>
          </p15:clr>
        </p15:guide>
        <p15:guide id="5" orient="horz" pos="799" userDrawn="1">
          <p15:clr>
            <a:srgbClr val="A4A3A4"/>
          </p15:clr>
        </p15:guide>
        <p15:guide id="6" orient="horz" pos="3975" userDrawn="1">
          <p15:clr>
            <a:srgbClr val="A4A3A4"/>
          </p15:clr>
        </p15:guide>
        <p15:guide id="7" orient="horz" pos="1321" userDrawn="1">
          <p15:clr>
            <a:srgbClr val="A4A3A4"/>
          </p15:clr>
        </p15:guide>
        <p15:guide id="8" pos="295" userDrawn="1">
          <p15:clr>
            <a:srgbClr val="A4A3A4"/>
          </p15:clr>
        </p15:guide>
        <p15:guide id="9" userDrawn="1">
          <p15:clr>
            <a:srgbClr val="A4A3A4"/>
          </p15:clr>
        </p15:guide>
        <p15:guide id="10" pos="589" userDrawn="1">
          <p15:clr>
            <a:srgbClr val="A4A3A4"/>
          </p15:clr>
        </p15:guide>
        <p15:guide id="11" pos="5535" userDrawn="1">
          <p15:clr>
            <a:srgbClr val="A4A3A4"/>
          </p15:clr>
        </p15:guide>
        <p15:guide id="12" pos="5352" userDrawn="1">
          <p15:clr>
            <a:srgbClr val="A4A3A4"/>
          </p15:clr>
        </p15:guide>
        <p15:guide id="13" pos="575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3399"/>
    <a:srgbClr val="006600"/>
    <a:srgbClr val="006699"/>
    <a:srgbClr val="00A3B4"/>
    <a:srgbClr val="FFFFFF"/>
    <a:srgbClr val="004A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06ACD11-FA42-4097-9A35-EBE30CDFFD8A}" v="143" dt="2021-12-05T20:21:42.56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6687" autoAdjust="0"/>
  </p:normalViewPr>
  <p:slideViewPr>
    <p:cSldViewPr showGuides="1">
      <p:cViewPr varScale="1">
        <p:scale>
          <a:sx n="121" d="100"/>
          <a:sy n="121" d="100"/>
        </p:scale>
        <p:origin x="1642" y="91"/>
      </p:cViewPr>
      <p:guideLst>
        <p:guide orient="horz" pos="295"/>
        <p:guide orient="horz"/>
        <p:guide orient="horz" pos="5"/>
        <p:guide orient="horz" pos="4143"/>
        <p:guide orient="horz" pos="799"/>
        <p:guide orient="horz" pos="3975"/>
        <p:guide orient="horz" pos="1321"/>
        <p:guide pos="295"/>
        <p:guide/>
        <p:guide pos="589"/>
        <p:guide pos="5535"/>
        <p:guide pos="5352"/>
        <p:guide pos="5759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ags" Target="tags/tag1.xml"/><Relationship Id="rId47" Type="http://schemas.microsoft.com/office/2016/11/relationships/changesInfo" Target="changesInfos/changesInfo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presProps" Target="presProps.xml"/><Relationship Id="rId48" Type="http://schemas.microsoft.com/office/2015/10/relationships/revisionInfo" Target="revisionInfo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ekalue Tadesse" userId="cb03c03384de290f" providerId="LiveId" clId="{306ACD11-FA42-4097-9A35-EBE30CDFFD8A}"/>
    <pc:docChg chg="undo custSel addSld delSld modSld sldOrd">
      <pc:chgData name="Bekalue Tadesse" userId="cb03c03384de290f" providerId="LiveId" clId="{306ACD11-FA42-4097-9A35-EBE30CDFFD8A}" dt="2021-12-05T20:24:00.646" v="614" actId="20577"/>
      <pc:docMkLst>
        <pc:docMk/>
      </pc:docMkLst>
      <pc:sldChg chg="modSp mod">
        <pc:chgData name="Bekalue Tadesse" userId="cb03c03384de290f" providerId="LiveId" clId="{306ACD11-FA42-4097-9A35-EBE30CDFFD8A}" dt="2021-12-05T20:24:00.646" v="614" actId="20577"/>
        <pc:sldMkLst>
          <pc:docMk/>
          <pc:sldMk cId="2304389613" sldId="272"/>
        </pc:sldMkLst>
        <pc:spChg chg="mod">
          <ac:chgData name="Bekalue Tadesse" userId="cb03c03384de290f" providerId="LiveId" clId="{306ACD11-FA42-4097-9A35-EBE30CDFFD8A}" dt="2021-12-05T20:24:00.646" v="614" actId="20577"/>
          <ac:spMkLst>
            <pc:docMk/>
            <pc:sldMk cId="2304389613" sldId="272"/>
            <ac:spMk id="8" creationId="{00000000-0000-0000-0000-000000000000}"/>
          </ac:spMkLst>
        </pc:spChg>
        <pc:spChg chg="mod">
          <ac:chgData name="Bekalue Tadesse" userId="cb03c03384de290f" providerId="LiveId" clId="{306ACD11-FA42-4097-9A35-EBE30CDFFD8A}" dt="2021-12-05T20:21:03.830" v="516" actId="20577"/>
          <ac:spMkLst>
            <pc:docMk/>
            <pc:sldMk cId="2304389613" sldId="272"/>
            <ac:spMk id="10" creationId="{AFA155C1-CFB1-49C6-8483-C927CC051A68}"/>
          </ac:spMkLst>
        </pc:spChg>
      </pc:sldChg>
      <pc:sldChg chg="addSp modSp mod">
        <pc:chgData name="Bekalue Tadesse" userId="cb03c03384de290f" providerId="LiveId" clId="{306ACD11-FA42-4097-9A35-EBE30CDFFD8A}" dt="2021-12-05T20:19:23.960" v="487" actId="1076"/>
        <pc:sldMkLst>
          <pc:docMk/>
          <pc:sldMk cId="1679687902" sldId="294"/>
        </pc:sldMkLst>
        <pc:spChg chg="add mod">
          <ac:chgData name="Bekalue Tadesse" userId="cb03c03384de290f" providerId="LiveId" clId="{306ACD11-FA42-4097-9A35-EBE30CDFFD8A}" dt="2021-12-05T20:19:23.960" v="487" actId="1076"/>
          <ac:spMkLst>
            <pc:docMk/>
            <pc:sldMk cId="1679687902" sldId="294"/>
            <ac:spMk id="2" creationId="{8E103EC0-66FC-4ECF-A4B8-7E325E1ADE8A}"/>
          </ac:spMkLst>
        </pc:spChg>
      </pc:sldChg>
      <pc:sldChg chg="addSp delSp modSp mod modTransition modAnim">
        <pc:chgData name="Bekalue Tadesse" userId="cb03c03384de290f" providerId="LiveId" clId="{306ACD11-FA42-4097-9A35-EBE30CDFFD8A}" dt="2021-12-05T20:13:42.884" v="414"/>
        <pc:sldMkLst>
          <pc:docMk/>
          <pc:sldMk cId="3682549440" sldId="307"/>
        </pc:sldMkLst>
        <pc:spChg chg="del">
          <ac:chgData name="Bekalue Tadesse" userId="cb03c03384de290f" providerId="LiveId" clId="{306ACD11-FA42-4097-9A35-EBE30CDFFD8A}" dt="2021-12-05T19:33:35.213" v="13" actId="478"/>
          <ac:spMkLst>
            <pc:docMk/>
            <pc:sldMk cId="3682549440" sldId="307"/>
            <ac:spMk id="2" creationId="{00000000-0000-0000-0000-000000000000}"/>
          </ac:spMkLst>
        </pc:spChg>
        <pc:spChg chg="add mod">
          <ac:chgData name="Bekalue Tadesse" userId="cb03c03384de290f" providerId="LiveId" clId="{306ACD11-FA42-4097-9A35-EBE30CDFFD8A}" dt="2021-12-05T20:07:38.129" v="302" actId="120"/>
          <ac:spMkLst>
            <pc:docMk/>
            <pc:sldMk cId="3682549440" sldId="307"/>
            <ac:spMk id="3" creationId="{5442D472-771E-48FF-A8D8-9A1AF2E1E342}"/>
          </ac:spMkLst>
        </pc:spChg>
        <pc:spChg chg="mod">
          <ac:chgData name="Bekalue Tadesse" userId="cb03c03384de290f" providerId="LiveId" clId="{306ACD11-FA42-4097-9A35-EBE30CDFFD8A}" dt="2021-12-05T19:58:42.792" v="260" actId="20577"/>
          <ac:spMkLst>
            <pc:docMk/>
            <pc:sldMk cId="3682549440" sldId="307"/>
            <ac:spMk id="4" creationId="{00000000-0000-0000-0000-000000000000}"/>
          </ac:spMkLst>
        </pc:spChg>
        <pc:spChg chg="add mod">
          <ac:chgData name="Bekalue Tadesse" userId="cb03c03384de290f" providerId="LiveId" clId="{306ACD11-FA42-4097-9A35-EBE30CDFFD8A}" dt="2021-12-05T20:07:40.662" v="303" actId="120"/>
          <ac:spMkLst>
            <pc:docMk/>
            <pc:sldMk cId="3682549440" sldId="307"/>
            <ac:spMk id="9" creationId="{7D70AB24-B38C-4440-AA43-AD2A5FD77164}"/>
          </ac:spMkLst>
        </pc:spChg>
        <pc:spChg chg="add mod">
          <ac:chgData name="Bekalue Tadesse" userId="cb03c03384de290f" providerId="LiveId" clId="{306ACD11-FA42-4097-9A35-EBE30CDFFD8A}" dt="2021-12-05T20:08:25.779" v="322" actId="20577"/>
          <ac:spMkLst>
            <pc:docMk/>
            <pc:sldMk cId="3682549440" sldId="307"/>
            <ac:spMk id="10" creationId="{FBFDA162-D138-41CF-A334-B78D2704C75A}"/>
          </ac:spMkLst>
        </pc:spChg>
        <pc:spChg chg="add mod">
          <ac:chgData name="Bekalue Tadesse" userId="cb03c03384de290f" providerId="LiveId" clId="{306ACD11-FA42-4097-9A35-EBE30CDFFD8A}" dt="2021-12-05T19:44:59.633" v="142" actId="1076"/>
          <ac:spMkLst>
            <pc:docMk/>
            <pc:sldMk cId="3682549440" sldId="307"/>
            <ac:spMk id="11" creationId="{95975D7D-0AEE-4F96-AED1-181EF184E1A5}"/>
          </ac:spMkLst>
        </pc:spChg>
        <pc:spChg chg="add mod">
          <ac:chgData name="Bekalue Tadesse" userId="cb03c03384de290f" providerId="LiveId" clId="{306ACD11-FA42-4097-9A35-EBE30CDFFD8A}" dt="2021-12-05T20:07:45.376" v="305" actId="120"/>
          <ac:spMkLst>
            <pc:docMk/>
            <pc:sldMk cId="3682549440" sldId="307"/>
            <ac:spMk id="12" creationId="{DF4EDA44-BF91-4476-B569-52433C283547}"/>
          </ac:spMkLst>
        </pc:spChg>
        <pc:spChg chg="add mod">
          <ac:chgData name="Bekalue Tadesse" userId="cb03c03384de290f" providerId="LiveId" clId="{306ACD11-FA42-4097-9A35-EBE30CDFFD8A}" dt="2021-12-05T20:07:48.173" v="306" actId="120"/>
          <ac:spMkLst>
            <pc:docMk/>
            <pc:sldMk cId="3682549440" sldId="307"/>
            <ac:spMk id="13" creationId="{12F9C7DC-767F-42CF-A4C0-6EE5B88805C5}"/>
          </ac:spMkLst>
        </pc:spChg>
        <pc:spChg chg="add mod">
          <ac:chgData name="Bekalue Tadesse" userId="cb03c03384de290f" providerId="LiveId" clId="{306ACD11-FA42-4097-9A35-EBE30CDFFD8A}" dt="2021-12-05T19:58:32.287" v="252"/>
          <ac:spMkLst>
            <pc:docMk/>
            <pc:sldMk cId="3682549440" sldId="307"/>
            <ac:spMk id="14" creationId="{A50CFB0A-DC3F-42CA-B660-B2362DBEFBBB}"/>
          </ac:spMkLst>
        </pc:spChg>
        <pc:spChg chg="add mod">
          <ac:chgData name="Bekalue Tadesse" userId="cb03c03384de290f" providerId="LiveId" clId="{306ACD11-FA42-4097-9A35-EBE30CDFFD8A}" dt="2021-12-05T20:07:51.152" v="307" actId="120"/>
          <ac:spMkLst>
            <pc:docMk/>
            <pc:sldMk cId="3682549440" sldId="307"/>
            <ac:spMk id="15" creationId="{FC7E06B0-6157-4772-BDD0-32341E049A9F}"/>
          </ac:spMkLst>
        </pc:spChg>
        <pc:spChg chg="add mod">
          <ac:chgData name="Bekalue Tadesse" userId="cb03c03384de290f" providerId="LiveId" clId="{306ACD11-FA42-4097-9A35-EBE30CDFFD8A}" dt="2021-12-05T20:07:54.023" v="308" actId="120"/>
          <ac:spMkLst>
            <pc:docMk/>
            <pc:sldMk cId="3682549440" sldId="307"/>
            <ac:spMk id="46" creationId="{CBF4C8BA-271A-4C31-91F7-39F5F57AD904}"/>
          </ac:spMkLst>
        </pc:spChg>
        <pc:grpChg chg="add mod">
          <ac:chgData name="Bekalue Tadesse" userId="cb03c03384de290f" providerId="LiveId" clId="{306ACD11-FA42-4097-9A35-EBE30CDFFD8A}" dt="2021-12-05T19:46:07.077" v="156" actId="1076"/>
          <ac:grpSpMkLst>
            <pc:docMk/>
            <pc:sldMk cId="3682549440" sldId="307"/>
            <ac:grpSpMk id="30" creationId="{4F2DDCCD-D7EF-44E6-98DC-88CB919849A5}"/>
          </ac:grpSpMkLst>
        </pc:grpChg>
        <pc:grpChg chg="add mod">
          <ac:chgData name="Bekalue Tadesse" userId="cb03c03384de290f" providerId="LiveId" clId="{306ACD11-FA42-4097-9A35-EBE30CDFFD8A}" dt="2021-12-05T19:45:23.093" v="149" actId="1076"/>
          <ac:grpSpMkLst>
            <pc:docMk/>
            <pc:sldMk cId="3682549440" sldId="307"/>
            <ac:grpSpMk id="31" creationId="{1499B25C-C634-4449-8817-64AD1C138FE1}"/>
          </ac:grpSpMkLst>
        </pc:grpChg>
        <pc:grpChg chg="add mod">
          <ac:chgData name="Bekalue Tadesse" userId="cb03c03384de290f" providerId="LiveId" clId="{306ACD11-FA42-4097-9A35-EBE30CDFFD8A}" dt="2021-12-05T19:45:47.976" v="153" actId="1076"/>
          <ac:grpSpMkLst>
            <pc:docMk/>
            <pc:sldMk cId="3682549440" sldId="307"/>
            <ac:grpSpMk id="32" creationId="{B66AE2EB-FF24-4262-8BF2-DED68A963C14}"/>
          </ac:grpSpMkLst>
        </pc:grpChg>
        <pc:picChg chg="add del mod">
          <ac:chgData name="Bekalue Tadesse" userId="cb03c03384de290f" providerId="LiveId" clId="{306ACD11-FA42-4097-9A35-EBE30CDFFD8A}" dt="2021-12-05T19:49:13.160" v="169" actId="478"/>
          <ac:picMkLst>
            <pc:docMk/>
            <pc:sldMk cId="3682549440" sldId="307"/>
            <ac:picMk id="50" creationId="{3814E12E-55A3-4A71-8B0D-1328A75C1B31}"/>
          </ac:picMkLst>
        </pc:picChg>
        <pc:picChg chg="add del mod">
          <ac:chgData name="Bekalue Tadesse" userId="cb03c03384de290f" providerId="LiveId" clId="{306ACD11-FA42-4097-9A35-EBE30CDFFD8A}" dt="2021-12-05T19:50:05.748" v="175" actId="478"/>
          <ac:picMkLst>
            <pc:docMk/>
            <pc:sldMk cId="3682549440" sldId="307"/>
            <ac:picMk id="52" creationId="{CDC7E081-6CFF-454D-B053-E53E795B749A}"/>
          </ac:picMkLst>
        </pc:picChg>
        <pc:picChg chg="add mod modCrop">
          <ac:chgData name="Bekalue Tadesse" userId="cb03c03384de290f" providerId="LiveId" clId="{306ACD11-FA42-4097-9A35-EBE30CDFFD8A}" dt="2021-12-05T19:51:18.155" v="188" actId="1076"/>
          <ac:picMkLst>
            <pc:docMk/>
            <pc:sldMk cId="3682549440" sldId="307"/>
            <ac:picMk id="54" creationId="{8F0B236D-8991-41CB-9102-056D79F8069F}"/>
          </ac:picMkLst>
        </pc:picChg>
        <pc:picChg chg="add mod">
          <ac:chgData name="Bekalue Tadesse" userId="cb03c03384de290f" providerId="LiveId" clId="{306ACD11-FA42-4097-9A35-EBE30CDFFD8A}" dt="2021-12-05T19:51:25.460" v="190" actId="1076"/>
          <ac:picMkLst>
            <pc:docMk/>
            <pc:sldMk cId="3682549440" sldId="307"/>
            <ac:picMk id="55" creationId="{681E0936-CB79-4A05-82B7-E5090F0EC23B}"/>
          </ac:picMkLst>
        </pc:picChg>
        <pc:picChg chg="add mod">
          <ac:chgData name="Bekalue Tadesse" userId="cb03c03384de290f" providerId="LiveId" clId="{306ACD11-FA42-4097-9A35-EBE30CDFFD8A}" dt="2021-12-05T19:51:34.261" v="192" actId="1076"/>
          <ac:picMkLst>
            <pc:docMk/>
            <pc:sldMk cId="3682549440" sldId="307"/>
            <ac:picMk id="56" creationId="{E5683189-89E0-493D-8E98-38E1D3B8D8B6}"/>
          </ac:picMkLst>
        </pc:picChg>
        <pc:picChg chg="add mod">
          <ac:chgData name="Bekalue Tadesse" userId="cb03c03384de290f" providerId="LiveId" clId="{306ACD11-FA42-4097-9A35-EBE30CDFFD8A}" dt="2021-12-05T19:51:40.712" v="194" actId="1076"/>
          <ac:picMkLst>
            <pc:docMk/>
            <pc:sldMk cId="3682549440" sldId="307"/>
            <ac:picMk id="57" creationId="{967AD9C0-C78B-4725-A85D-181227E3C401}"/>
          </ac:picMkLst>
        </pc:picChg>
        <pc:picChg chg="add mod">
          <ac:chgData name="Bekalue Tadesse" userId="cb03c03384de290f" providerId="LiveId" clId="{306ACD11-FA42-4097-9A35-EBE30CDFFD8A}" dt="2021-12-05T19:51:45.264" v="196" actId="1076"/>
          <ac:picMkLst>
            <pc:docMk/>
            <pc:sldMk cId="3682549440" sldId="307"/>
            <ac:picMk id="58" creationId="{49FB2315-F2AA-4ACE-A6DC-D3F58A1D79DA}"/>
          </ac:picMkLst>
        </pc:picChg>
        <pc:picChg chg="add mod">
          <ac:chgData name="Bekalue Tadesse" userId="cb03c03384de290f" providerId="LiveId" clId="{306ACD11-FA42-4097-9A35-EBE30CDFFD8A}" dt="2021-12-05T19:52:46.525" v="205" actId="1076"/>
          <ac:picMkLst>
            <pc:docMk/>
            <pc:sldMk cId="3682549440" sldId="307"/>
            <ac:picMk id="60" creationId="{98BCC7EB-A59E-43EE-93F0-D6C2984D0184}"/>
          </ac:picMkLst>
        </pc:picChg>
        <pc:picChg chg="add del mod">
          <ac:chgData name="Bekalue Tadesse" userId="cb03c03384de290f" providerId="LiveId" clId="{306ACD11-FA42-4097-9A35-EBE30CDFFD8A}" dt="2021-12-05T19:52:56.787" v="207" actId="478"/>
          <ac:picMkLst>
            <pc:docMk/>
            <pc:sldMk cId="3682549440" sldId="307"/>
            <ac:picMk id="61" creationId="{84C0A560-A5DF-46AA-B87C-2C81C07273C5}"/>
          </ac:picMkLst>
        </pc:picChg>
        <pc:picChg chg="add del mod">
          <ac:chgData name="Bekalue Tadesse" userId="cb03c03384de290f" providerId="LiveId" clId="{306ACD11-FA42-4097-9A35-EBE30CDFFD8A}" dt="2021-12-05T19:55:44.505" v="219" actId="478"/>
          <ac:picMkLst>
            <pc:docMk/>
            <pc:sldMk cId="3682549440" sldId="307"/>
            <ac:picMk id="63" creationId="{8CE049A5-EA73-475D-BF54-CA7457E7D083}"/>
          </ac:picMkLst>
        </pc:picChg>
        <pc:picChg chg="add mod">
          <ac:chgData name="Bekalue Tadesse" userId="cb03c03384de290f" providerId="LiveId" clId="{306ACD11-FA42-4097-9A35-EBE30CDFFD8A}" dt="2021-12-05T19:56:53.668" v="242" actId="1440"/>
          <ac:picMkLst>
            <pc:docMk/>
            <pc:sldMk cId="3682549440" sldId="307"/>
            <ac:picMk id="65" creationId="{92EFFA2A-3055-42FC-91AA-D135FD7C8560}"/>
          </ac:picMkLst>
        </pc:picChg>
        <pc:picChg chg="add del mod">
          <ac:chgData name="Bekalue Tadesse" userId="cb03c03384de290f" providerId="LiveId" clId="{306ACD11-FA42-4097-9A35-EBE30CDFFD8A}" dt="2021-12-05T20:05:50.646" v="300" actId="478"/>
          <ac:picMkLst>
            <pc:docMk/>
            <pc:sldMk cId="3682549440" sldId="307"/>
            <ac:picMk id="66" creationId="{805A7836-E80B-417A-86EE-98011858695B}"/>
          </ac:picMkLst>
        </pc:picChg>
        <pc:cxnChg chg="add mod">
          <ac:chgData name="Bekalue Tadesse" userId="cb03c03384de290f" providerId="LiveId" clId="{306ACD11-FA42-4097-9A35-EBE30CDFFD8A}" dt="2021-12-05T20:07:27.526" v="301" actId="14100"/>
          <ac:cxnSpMkLst>
            <pc:docMk/>
            <pc:sldMk cId="3682549440" sldId="307"/>
            <ac:cxnSpMk id="17" creationId="{5A556DFA-8C51-477B-894F-8A8E17ADC225}"/>
          </ac:cxnSpMkLst>
        </pc:cxnChg>
        <pc:cxnChg chg="add mod">
          <ac:chgData name="Bekalue Tadesse" userId="cb03c03384de290f" providerId="LiveId" clId="{306ACD11-FA42-4097-9A35-EBE30CDFFD8A}" dt="2021-12-05T20:07:27.526" v="301" actId="14100"/>
          <ac:cxnSpMkLst>
            <pc:docMk/>
            <pc:sldMk cId="3682549440" sldId="307"/>
            <ac:cxnSpMk id="19" creationId="{673D0485-19F9-4418-AF77-D6E687C373F8}"/>
          </ac:cxnSpMkLst>
        </pc:cxnChg>
        <pc:cxnChg chg="add mod">
          <ac:chgData name="Bekalue Tadesse" userId="cb03c03384de290f" providerId="LiveId" clId="{306ACD11-FA42-4097-9A35-EBE30CDFFD8A}" dt="2021-12-05T20:07:27.526" v="301" actId="14100"/>
          <ac:cxnSpMkLst>
            <pc:docMk/>
            <pc:sldMk cId="3682549440" sldId="307"/>
            <ac:cxnSpMk id="21" creationId="{BA48E74B-AA2D-47BF-89A2-A12BC1E79674}"/>
          </ac:cxnSpMkLst>
        </pc:cxnChg>
        <pc:cxnChg chg="add mod">
          <ac:chgData name="Bekalue Tadesse" userId="cb03c03384de290f" providerId="LiveId" clId="{306ACD11-FA42-4097-9A35-EBE30CDFFD8A}" dt="2021-12-05T19:45:31.969" v="150" actId="14100"/>
          <ac:cxnSpMkLst>
            <pc:docMk/>
            <pc:sldMk cId="3682549440" sldId="307"/>
            <ac:cxnSpMk id="23" creationId="{3596A72F-2795-46AC-A63F-2FCC913FB4A3}"/>
          </ac:cxnSpMkLst>
        </pc:cxnChg>
        <pc:cxnChg chg="add mod">
          <ac:chgData name="Bekalue Tadesse" userId="cb03c03384de290f" providerId="LiveId" clId="{306ACD11-FA42-4097-9A35-EBE30CDFFD8A}" dt="2021-12-05T19:45:44.840" v="152" actId="14100"/>
          <ac:cxnSpMkLst>
            <pc:docMk/>
            <pc:sldMk cId="3682549440" sldId="307"/>
            <ac:cxnSpMk id="25" creationId="{A5EF8581-C635-40DA-A57F-1D6A44A2A5A9}"/>
          </ac:cxnSpMkLst>
        </pc:cxnChg>
        <pc:cxnChg chg="add mod">
          <ac:chgData name="Bekalue Tadesse" userId="cb03c03384de290f" providerId="LiveId" clId="{306ACD11-FA42-4097-9A35-EBE30CDFFD8A}" dt="2021-12-05T19:46:12.591" v="157" actId="14100"/>
          <ac:cxnSpMkLst>
            <pc:docMk/>
            <pc:sldMk cId="3682549440" sldId="307"/>
            <ac:cxnSpMk id="27" creationId="{1406850A-8F92-48CD-9455-6C089869552A}"/>
          </ac:cxnSpMkLst>
        </pc:cxnChg>
        <pc:cxnChg chg="add mod">
          <ac:chgData name="Bekalue Tadesse" userId="cb03c03384de290f" providerId="LiveId" clId="{306ACD11-FA42-4097-9A35-EBE30CDFFD8A}" dt="2021-12-05T19:45:55.713" v="154" actId="14100"/>
          <ac:cxnSpMkLst>
            <pc:docMk/>
            <pc:sldMk cId="3682549440" sldId="307"/>
            <ac:cxnSpMk id="29" creationId="{9431A97F-EE30-4D92-BAFD-450A6FF7F6C8}"/>
          </ac:cxnSpMkLst>
        </pc:cxnChg>
        <pc:cxnChg chg="add mod">
          <ac:chgData name="Bekalue Tadesse" userId="cb03c03384de290f" providerId="LiveId" clId="{306ACD11-FA42-4097-9A35-EBE30CDFFD8A}" dt="2021-12-05T19:47:00.282" v="163" actId="208"/>
          <ac:cxnSpMkLst>
            <pc:docMk/>
            <pc:sldMk cId="3682549440" sldId="307"/>
            <ac:cxnSpMk id="48" creationId="{CDFA41CC-3133-4DD8-A7A4-A62A3F1F8C53}"/>
          </ac:cxnSpMkLst>
        </pc:cxnChg>
      </pc:sldChg>
      <pc:sldChg chg="delSp modSp mod">
        <pc:chgData name="Bekalue Tadesse" userId="cb03c03384de290f" providerId="LiveId" clId="{306ACD11-FA42-4097-9A35-EBE30CDFFD8A}" dt="2021-12-05T20:19:42.232" v="488" actId="2710"/>
        <pc:sldMkLst>
          <pc:docMk/>
          <pc:sldMk cId="3137190517" sldId="319"/>
        </pc:sldMkLst>
        <pc:spChg chg="mod">
          <ac:chgData name="Bekalue Tadesse" userId="cb03c03384de290f" providerId="LiveId" clId="{306ACD11-FA42-4097-9A35-EBE30CDFFD8A}" dt="2021-12-05T20:19:42.232" v="488" actId="2710"/>
          <ac:spMkLst>
            <pc:docMk/>
            <pc:sldMk cId="3137190517" sldId="319"/>
            <ac:spMk id="8" creationId="{6F712886-54D6-491D-8150-11CEBC0116FE}"/>
          </ac:spMkLst>
        </pc:spChg>
        <pc:spChg chg="del mod">
          <ac:chgData name="Bekalue Tadesse" userId="cb03c03384de290f" providerId="LiveId" clId="{306ACD11-FA42-4097-9A35-EBE30CDFFD8A}" dt="2021-12-05T20:18:05.490" v="436" actId="478"/>
          <ac:spMkLst>
            <pc:docMk/>
            <pc:sldMk cId="3137190517" sldId="319"/>
            <ac:spMk id="9" creationId="{0B968635-B28A-401A-8E80-AE6039BDF648}"/>
          </ac:spMkLst>
        </pc:spChg>
      </pc:sldChg>
      <pc:sldChg chg="delSp mod">
        <pc:chgData name="Bekalue Tadesse" userId="cb03c03384de290f" providerId="LiveId" clId="{306ACD11-FA42-4097-9A35-EBE30CDFFD8A}" dt="2021-12-05T20:21:12.474" v="517" actId="478"/>
        <pc:sldMkLst>
          <pc:docMk/>
          <pc:sldMk cId="3534972152" sldId="320"/>
        </pc:sldMkLst>
        <pc:spChg chg="del">
          <ac:chgData name="Bekalue Tadesse" userId="cb03c03384de290f" providerId="LiveId" clId="{306ACD11-FA42-4097-9A35-EBE30CDFFD8A}" dt="2021-12-05T20:21:12.474" v="517" actId="478"/>
          <ac:spMkLst>
            <pc:docMk/>
            <pc:sldMk cId="3534972152" sldId="320"/>
            <ac:spMk id="9" creationId="{0B968635-B28A-401A-8E80-AE6039BDF648}"/>
          </ac:spMkLst>
        </pc:spChg>
      </pc:sldChg>
      <pc:sldChg chg="delSp mod">
        <pc:chgData name="Bekalue Tadesse" userId="cb03c03384de290f" providerId="LiveId" clId="{306ACD11-FA42-4097-9A35-EBE30CDFFD8A}" dt="2021-12-05T20:21:22.870" v="519" actId="478"/>
        <pc:sldMkLst>
          <pc:docMk/>
          <pc:sldMk cId="3535899635" sldId="321"/>
        </pc:sldMkLst>
        <pc:spChg chg="del">
          <ac:chgData name="Bekalue Tadesse" userId="cb03c03384de290f" providerId="LiveId" clId="{306ACD11-FA42-4097-9A35-EBE30CDFFD8A}" dt="2021-12-05T20:21:22.870" v="519" actId="478"/>
          <ac:spMkLst>
            <pc:docMk/>
            <pc:sldMk cId="3535899635" sldId="321"/>
            <ac:spMk id="9" creationId="{0B968635-B28A-401A-8E80-AE6039BDF648}"/>
          </ac:spMkLst>
        </pc:spChg>
      </pc:sldChg>
      <pc:sldChg chg="delSp mod">
        <pc:chgData name="Bekalue Tadesse" userId="cb03c03384de290f" providerId="LiveId" clId="{306ACD11-FA42-4097-9A35-EBE30CDFFD8A}" dt="2021-12-05T20:21:17.223" v="518" actId="478"/>
        <pc:sldMkLst>
          <pc:docMk/>
          <pc:sldMk cId="2337741921" sldId="322"/>
        </pc:sldMkLst>
        <pc:spChg chg="del">
          <ac:chgData name="Bekalue Tadesse" userId="cb03c03384de290f" providerId="LiveId" clId="{306ACD11-FA42-4097-9A35-EBE30CDFFD8A}" dt="2021-12-05T20:21:17.223" v="518" actId="478"/>
          <ac:spMkLst>
            <pc:docMk/>
            <pc:sldMk cId="2337741921" sldId="322"/>
            <ac:spMk id="9" creationId="{0B968635-B28A-401A-8E80-AE6039BDF648}"/>
          </ac:spMkLst>
        </pc:spChg>
      </pc:sldChg>
      <pc:sldChg chg="delSp modSp mod">
        <pc:chgData name="Bekalue Tadesse" userId="cb03c03384de290f" providerId="LiveId" clId="{306ACD11-FA42-4097-9A35-EBE30CDFFD8A}" dt="2021-12-05T20:20:51.239" v="508" actId="478"/>
        <pc:sldMkLst>
          <pc:docMk/>
          <pc:sldMk cId="676170555" sldId="324"/>
        </pc:sldMkLst>
        <pc:spChg chg="del">
          <ac:chgData name="Bekalue Tadesse" userId="cb03c03384de290f" providerId="LiveId" clId="{306ACD11-FA42-4097-9A35-EBE30CDFFD8A}" dt="2021-12-05T20:20:51.239" v="508" actId="478"/>
          <ac:spMkLst>
            <pc:docMk/>
            <pc:sldMk cId="676170555" sldId="324"/>
            <ac:spMk id="9" creationId="{0B968635-B28A-401A-8E80-AE6039BDF648}"/>
          </ac:spMkLst>
        </pc:spChg>
        <pc:graphicFrameChg chg="mod modGraphic">
          <ac:chgData name="Bekalue Tadesse" userId="cb03c03384de290f" providerId="LiveId" clId="{306ACD11-FA42-4097-9A35-EBE30CDFFD8A}" dt="2021-12-05T20:20:41.401" v="507" actId="20577"/>
          <ac:graphicFrameMkLst>
            <pc:docMk/>
            <pc:sldMk cId="676170555" sldId="324"/>
            <ac:graphicFrameMk id="11" creationId="{AFE7DDFF-BA64-4017-820F-9950B0D9F37F}"/>
          </ac:graphicFrameMkLst>
        </pc:graphicFrameChg>
      </pc:sldChg>
      <pc:sldChg chg="addSp delSp modSp add mod modTransition delAnim modAnim">
        <pc:chgData name="Bekalue Tadesse" userId="cb03c03384de290f" providerId="LiveId" clId="{306ACD11-FA42-4097-9A35-EBE30CDFFD8A}" dt="2021-12-05T20:16:42.111" v="434"/>
        <pc:sldMkLst>
          <pc:docMk/>
          <pc:sldMk cId="3241557249" sldId="326"/>
        </pc:sldMkLst>
        <pc:spChg chg="del">
          <ac:chgData name="Bekalue Tadesse" userId="cb03c03384de290f" providerId="LiveId" clId="{306ACD11-FA42-4097-9A35-EBE30CDFFD8A}" dt="2021-12-05T20:09:27.697" v="331" actId="478"/>
          <ac:spMkLst>
            <pc:docMk/>
            <pc:sldMk cId="3241557249" sldId="326"/>
            <ac:spMk id="3" creationId="{5442D472-771E-48FF-A8D8-9A1AF2E1E342}"/>
          </ac:spMkLst>
        </pc:spChg>
        <pc:spChg chg="del">
          <ac:chgData name="Bekalue Tadesse" userId="cb03c03384de290f" providerId="LiveId" clId="{306ACD11-FA42-4097-9A35-EBE30CDFFD8A}" dt="2021-12-05T20:09:28.592" v="332" actId="478"/>
          <ac:spMkLst>
            <pc:docMk/>
            <pc:sldMk cId="3241557249" sldId="326"/>
            <ac:spMk id="9" creationId="{7D70AB24-B38C-4440-AA43-AD2A5FD77164}"/>
          </ac:spMkLst>
        </pc:spChg>
        <pc:spChg chg="del">
          <ac:chgData name="Bekalue Tadesse" userId="cb03c03384de290f" providerId="LiveId" clId="{306ACD11-FA42-4097-9A35-EBE30CDFFD8A}" dt="2021-12-05T20:09:29.514" v="333" actId="478"/>
          <ac:spMkLst>
            <pc:docMk/>
            <pc:sldMk cId="3241557249" sldId="326"/>
            <ac:spMk id="10" creationId="{FBFDA162-D138-41CF-A334-B78D2704C75A}"/>
          </ac:spMkLst>
        </pc:spChg>
        <pc:spChg chg="del">
          <ac:chgData name="Bekalue Tadesse" userId="cb03c03384de290f" providerId="LiveId" clId="{306ACD11-FA42-4097-9A35-EBE30CDFFD8A}" dt="2021-12-05T20:09:15.784" v="324" actId="478"/>
          <ac:spMkLst>
            <pc:docMk/>
            <pc:sldMk cId="3241557249" sldId="326"/>
            <ac:spMk id="11" creationId="{95975D7D-0AEE-4F96-AED1-181EF184E1A5}"/>
          </ac:spMkLst>
        </pc:spChg>
        <pc:spChg chg="add mod">
          <ac:chgData name="Bekalue Tadesse" userId="cb03c03384de290f" providerId="LiveId" clId="{306ACD11-FA42-4097-9A35-EBE30CDFFD8A}" dt="2021-12-05T20:16:12.870" v="433" actId="1076"/>
          <ac:spMkLst>
            <pc:docMk/>
            <pc:sldMk cId="3241557249" sldId="326"/>
            <ac:spMk id="26" creationId="{8DD3EC05-ACEC-4E3A-B3B9-D2422A4F5F16}"/>
          </ac:spMkLst>
        </pc:spChg>
        <pc:spChg chg="add mod">
          <ac:chgData name="Bekalue Tadesse" userId="cb03c03384de290f" providerId="LiveId" clId="{306ACD11-FA42-4097-9A35-EBE30CDFFD8A}" dt="2021-12-05T20:11:51.509" v="406" actId="404"/>
          <ac:spMkLst>
            <pc:docMk/>
            <pc:sldMk cId="3241557249" sldId="326"/>
            <ac:spMk id="33" creationId="{85364FCC-CB5B-484B-8BFB-B0BBFCE080B1}"/>
          </ac:spMkLst>
        </pc:spChg>
        <pc:spChg chg="del">
          <ac:chgData name="Bekalue Tadesse" userId="cb03c03384de290f" providerId="LiveId" clId="{306ACD11-FA42-4097-9A35-EBE30CDFFD8A}" dt="2021-12-05T20:09:30.744" v="334" actId="478"/>
          <ac:spMkLst>
            <pc:docMk/>
            <pc:sldMk cId="3241557249" sldId="326"/>
            <ac:spMk id="46" creationId="{CBF4C8BA-271A-4C31-91F7-39F5F57AD904}"/>
          </ac:spMkLst>
        </pc:spChg>
        <pc:grpChg chg="del">
          <ac:chgData name="Bekalue Tadesse" userId="cb03c03384de290f" providerId="LiveId" clId="{306ACD11-FA42-4097-9A35-EBE30CDFFD8A}" dt="2021-12-05T20:09:23.497" v="328" actId="478"/>
          <ac:grpSpMkLst>
            <pc:docMk/>
            <pc:sldMk cId="3241557249" sldId="326"/>
            <ac:grpSpMk id="30" creationId="{4F2DDCCD-D7EF-44E6-98DC-88CB919849A5}"/>
          </ac:grpSpMkLst>
        </pc:grpChg>
        <pc:grpChg chg="del">
          <ac:chgData name="Bekalue Tadesse" userId="cb03c03384de290f" providerId="LiveId" clId="{306ACD11-FA42-4097-9A35-EBE30CDFFD8A}" dt="2021-12-05T20:09:22.391" v="327" actId="478"/>
          <ac:grpSpMkLst>
            <pc:docMk/>
            <pc:sldMk cId="3241557249" sldId="326"/>
            <ac:grpSpMk id="31" creationId="{1499B25C-C634-4449-8817-64AD1C138FE1}"/>
          </ac:grpSpMkLst>
        </pc:grpChg>
        <pc:grpChg chg="del">
          <ac:chgData name="Bekalue Tadesse" userId="cb03c03384de290f" providerId="LiveId" clId="{306ACD11-FA42-4097-9A35-EBE30CDFFD8A}" dt="2021-12-05T20:09:21.529" v="326" actId="478"/>
          <ac:grpSpMkLst>
            <pc:docMk/>
            <pc:sldMk cId="3241557249" sldId="326"/>
            <ac:grpSpMk id="32" creationId="{B66AE2EB-FF24-4262-8BF2-DED68A963C14}"/>
          </ac:grpSpMkLst>
        </pc:grpChg>
        <pc:picChg chg="del">
          <ac:chgData name="Bekalue Tadesse" userId="cb03c03384de290f" providerId="LiveId" clId="{306ACD11-FA42-4097-9A35-EBE30CDFFD8A}" dt="2021-12-05T20:09:19.036" v="325" actId="478"/>
          <ac:picMkLst>
            <pc:docMk/>
            <pc:sldMk cId="3241557249" sldId="326"/>
            <ac:picMk id="54" creationId="{8F0B236D-8991-41CB-9102-056D79F8069F}"/>
          </ac:picMkLst>
        </pc:picChg>
        <pc:picChg chg="del">
          <ac:chgData name="Bekalue Tadesse" userId="cb03c03384de290f" providerId="LiveId" clId="{306ACD11-FA42-4097-9A35-EBE30CDFFD8A}" dt="2021-12-05T20:09:15.784" v="324" actId="478"/>
          <ac:picMkLst>
            <pc:docMk/>
            <pc:sldMk cId="3241557249" sldId="326"/>
            <ac:picMk id="55" creationId="{681E0936-CB79-4A05-82B7-E5090F0EC23B}"/>
          </ac:picMkLst>
        </pc:picChg>
        <pc:picChg chg="del">
          <ac:chgData name="Bekalue Tadesse" userId="cb03c03384de290f" providerId="LiveId" clId="{306ACD11-FA42-4097-9A35-EBE30CDFFD8A}" dt="2021-12-05T20:09:15.784" v="324" actId="478"/>
          <ac:picMkLst>
            <pc:docMk/>
            <pc:sldMk cId="3241557249" sldId="326"/>
            <ac:picMk id="56" creationId="{E5683189-89E0-493D-8E98-38E1D3B8D8B6}"/>
          </ac:picMkLst>
        </pc:picChg>
        <pc:picChg chg="del">
          <ac:chgData name="Bekalue Tadesse" userId="cb03c03384de290f" providerId="LiveId" clId="{306ACD11-FA42-4097-9A35-EBE30CDFFD8A}" dt="2021-12-05T20:09:15.784" v="324" actId="478"/>
          <ac:picMkLst>
            <pc:docMk/>
            <pc:sldMk cId="3241557249" sldId="326"/>
            <ac:picMk id="57" creationId="{967AD9C0-C78B-4725-A85D-181227E3C401}"/>
          </ac:picMkLst>
        </pc:picChg>
        <pc:picChg chg="del">
          <ac:chgData name="Bekalue Tadesse" userId="cb03c03384de290f" providerId="LiveId" clId="{306ACD11-FA42-4097-9A35-EBE30CDFFD8A}" dt="2021-12-05T20:09:15.784" v="324" actId="478"/>
          <ac:picMkLst>
            <pc:docMk/>
            <pc:sldMk cId="3241557249" sldId="326"/>
            <ac:picMk id="58" creationId="{49FB2315-F2AA-4ACE-A6DC-D3F58A1D79DA}"/>
          </ac:picMkLst>
        </pc:picChg>
        <pc:picChg chg="del">
          <ac:chgData name="Bekalue Tadesse" userId="cb03c03384de290f" providerId="LiveId" clId="{306ACD11-FA42-4097-9A35-EBE30CDFFD8A}" dt="2021-12-05T20:09:15.784" v="324" actId="478"/>
          <ac:picMkLst>
            <pc:docMk/>
            <pc:sldMk cId="3241557249" sldId="326"/>
            <ac:picMk id="60" creationId="{98BCC7EB-A59E-43EE-93F0-D6C2984D0184}"/>
          </ac:picMkLst>
        </pc:picChg>
        <pc:picChg chg="del">
          <ac:chgData name="Bekalue Tadesse" userId="cb03c03384de290f" providerId="LiveId" clId="{306ACD11-FA42-4097-9A35-EBE30CDFFD8A}" dt="2021-12-05T20:09:19.036" v="325" actId="478"/>
          <ac:picMkLst>
            <pc:docMk/>
            <pc:sldMk cId="3241557249" sldId="326"/>
            <ac:picMk id="65" creationId="{92EFFA2A-3055-42FC-91AA-D135FD7C8560}"/>
          </ac:picMkLst>
        </pc:picChg>
        <pc:cxnChg chg="add mod">
          <ac:chgData name="Bekalue Tadesse" userId="cb03c03384de290f" providerId="LiveId" clId="{306ACD11-FA42-4097-9A35-EBE30CDFFD8A}" dt="2021-12-05T20:15:07.074" v="418" actId="14100"/>
          <ac:cxnSpMkLst>
            <pc:docMk/>
            <pc:sldMk cId="3241557249" sldId="326"/>
            <ac:cxnSpMk id="8" creationId="{FDD084A3-BDDD-4D92-A1E7-54AE83BBDBD9}"/>
          </ac:cxnSpMkLst>
        </pc:cxnChg>
        <pc:cxnChg chg="del mod">
          <ac:chgData name="Bekalue Tadesse" userId="cb03c03384de290f" providerId="LiveId" clId="{306ACD11-FA42-4097-9A35-EBE30CDFFD8A}" dt="2021-12-05T20:09:15.784" v="324" actId="478"/>
          <ac:cxnSpMkLst>
            <pc:docMk/>
            <pc:sldMk cId="3241557249" sldId="326"/>
            <ac:cxnSpMk id="17" creationId="{5A556DFA-8C51-477B-894F-8A8E17ADC225}"/>
          </ac:cxnSpMkLst>
        </pc:cxnChg>
        <pc:cxnChg chg="del mod">
          <ac:chgData name="Bekalue Tadesse" userId="cb03c03384de290f" providerId="LiveId" clId="{306ACD11-FA42-4097-9A35-EBE30CDFFD8A}" dt="2021-12-05T20:09:15.784" v="324" actId="478"/>
          <ac:cxnSpMkLst>
            <pc:docMk/>
            <pc:sldMk cId="3241557249" sldId="326"/>
            <ac:cxnSpMk id="19" creationId="{673D0485-19F9-4418-AF77-D6E687C373F8}"/>
          </ac:cxnSpMkLst>
        </pc:cxnChg>
        <pc:cxnChg chg="del mod">
          <ac:chgData name="Bekalue Tadesse" userId="cb03c03384de290f" providerId="LiveId" clId="{306ACD11-FA42-4097-9A35-EBE30CDFFD8A}" dt="2021-12-05T20:09:15.784" v="324" actId="478"/>
          <ac:cxnSpMkLst>
            <pc:docMk/>
            <pc:sldMk cId="3241557249" sldId="326"/>
            <ac:cxnSpMk id="21" creationId="{BA48E74B-AA2D-47BF-89A2-A12BC1E79674}"/>
          </ac:cxnSpMkLst>
        </pc:cxnChg>
        <pc:cxnChg chg="mod">
          <ac:chgData name="Bekalue Tadesse" userId="cb03c03384de290f" providerId="LiveId" clId="{306ACD11-FA42-4097-9A35-EBE30CDFFD8A}" dt="2021-12-05T20:09:21.529" v="326" actId="478"/>
          <ac:cxnSpMkLst>
            <pc:docMk/>
            <pc:sldMk cId="3241557249" sldId="326"/>
            <ac:cxnSpMk id="23" creationId="{3596A72F-2795-46AC-A63F-2FCC913FB4A3}"/>
          </ac:cxnSpMkLst>
        </pc:cxnChg>
        <pc:cxnChg chg="mod">
          <ac:chgData name="Bekalue Tadesse" userId="cb03c03384de290f" providerId="LiveId" clId="{306ACD11-FA42-4097-9A35-EBE30CDFFD8A}" dt="2021-12-05T20:09:22.391" v="327" actId="478"/>
          <ac:cxnSpMkLst>
            <pc:docMk/>
            <pc:sldMk cId="3241557249" sldId="326"/>
            <ac:cxnSpMk id="25" creationId="{A5EF8581-C635-40DA-A57F-1D6A44A2A5A9}"/>
          </ac:cxnSpMkLst>
        </pc:cxnChg>
        <pc:cxnChg chg="mod">
          <ac:chgData name="Bekalue Tadesse" userId="cb03c03384de290f" providerId="LiveId" clId="{306ACD11-FA42-4097-9A35-EBE30CDFFD8A}" dt="2021-12-05T20:09:23.497" v="328" actId="478"/>
          <ac:cxnSpMkLst>
            <pc:docMk/>
            <pc:sldMk cId="3241557249" sldId="326"/>
            <ac:cxnSpMk id="27" creationId="{1406850A-8F92-48CD-9455-6C089869552A}"/>
          </ac:cxnSpMkLst>
        </pc:cxnChg>
        <pc:cxnChg chg="del mod">
          <ac:chgData name="Bekalue Tadesse" userId="cb03c03384de290f" providerId="LiveId" clId="{306ACD11-FA42-4097-9A35-EBE30CDFFD8A}" dt="2021-12-05T20:09:26.775" v="330" actId="478"/>
          <ac:cxnSpMkLst>
            <pc:docMk/>
            <pc:sldMk cId="3241557249" sldId="326"/>
            <ac:cxnSpMk id="29" creationId="{9431A97F-EE30-4D92-BAFD-450A6FF7F6C8}"/>
          </ac:cxnSpMkLst>
        </pc:cxnChg>
        <pc:cxnChg chg="add mod">
          <ac:chgData name="Bekalue Tadesse" userId="cb03c03384de290f" providerId="LiveId" clId="{306ACD11-FA42-4097-9A35-EBE30CDFFD8A}" dt="2021-12-05T20:15:42.956" v="422" actId="14100"/>
          <ac:cxnSpMkLst>
            <pc:docMk/>
            <pc:sldMk cId="3241557249" sldId="326"/>
            <ac:cxnSpMk id="39" creationId="{6819E795-14FE-40B8-8E56-ED70989A3B9F}"/>
          </ac:cxnSpMkLst>
        </pc:cxnChg>
        <pc:cxnChg chg="del mod">
          <ac:chgData name="Bekalue Tadesse" userId="cb03c03384de290f" providerId="LiveId" clId="{306ACD11-FA42-4097-9A35-EBE30CDFFD8A}" dt="2021-12-05T20:09:25.283" v="329" actId="478"/>
          <ac:cxnSpMkLst>
            <pc:docMk/>
            <pc:sldMk cId="3241557249" sldId="326"/>
            <ac:cxnSpMk id="48" creationId="{CDFA41CC-3133-4DD8-A7A4-A62A3F1F8C53}"/>
          </ac:cxnSpMkLst>
        </pc:cxnChg>
      </pc:sldChg>
      <pc:sldChg chg="modSp add del mod ord">
        <pc:chgData name="Bekalue Tadesse" userId="cb03c03384de290f" providerId="LiveId" clId="{306ACD11-FA42-4097-9A35-EBE30CDFFD8A}" dt="2021-12-05T20:22:34.431" v="572" actId="47"/>
        <pc:sldMkLst>
          <pc:docMk/>
          <pc:sldMk cId="288187707" sldId="327"/>
        </pc:sldMkLst>
        <pc:spChg chg="mod">
          <ac:chgData name="Bekalue Tadesse" userId="cb03c03384de290f" providerId="LiveId" clId="{306ACD11-FA42-4097-9A35-EBE30CDFFD8A}" dt="2021-12-05T20:22:06.562" v="553" actId="20577"/>
          <ac:spMkLst>
            <pc:docMk/>
            <pc:sldMk cId="288187707" sldId="327"/>
            <ac:spMk id="4" creationId="{00000000-0000-0000-0000-000000000000}"/>
          </ac:spMkLst>
        </pc:spChg>
        <pc:spChg chg="mod">
          <ac:chgData name="Bekalue Tadesse" userId="cb03c03384de290f" providerId="LiveId" clId="{306ACD11-FA42-4097-9A35-EBE30CDFFD8A}" dt="2021-12-05T20:22:27.289" v="570" actId="5793"/>
          <ac:spMkLst>
            <pc:docMk/>
            <pc:sldMk cId="288187707" sldId="327"/>
            <ac:spMk id="8" creationId="{6F712886-54D6-491D-8150-11CEBC0116FE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smtClean="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/>
              <a:t>Textmasterformate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smtClean="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547E9CB9-021E-4C8A-AD14-6BADCDC8CC3B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5190134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18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377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566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754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5943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schwarze 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08" y="1268763"/>
            <a:ext cx="8782051" cy="53149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Rechteck 14"/>
          <p:cNvSpPr/>
          <p:nvPr userDrawn="1"/>
        </p:nvSpPr>
        <p:spPr>
          <a:xfrm>
            <a:off x="3" y="6570000"/>
            <a:ext cx="8785225" cy="28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5122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2698752" y="1808166"/>
            <a:ext cx="5814287" cy="89057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Musterüberschrift</a:t>
            </a:r>
          </a:p>
        </p:txBody>
      </p:sp>
      <p:sp>
        <p:nvSpPr>
          <p:cNvPr id="14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2698751" y="3136899"/>
            <a:ext cx="4708536" cy="309573"/>
          </a:xfrm>
          <a:prstGeom prst="rect">
            <a:avLst/>
          </a:prstGeom>
        </p:spPr>
        <p:txBody>
          <a:bodyPr lIns="0" tIns="0"/>
          <a:lstStyle>
            <a:lvl1pPr marL="0" indent="0" algn="l">
              <a:buNone/>
              <a:defRPr sz="1801" b="0" i="1">
                <a:solidFill>
                  <a:schemeClr val="tx1"/>
                </a:solidFill>
              </a:defRPr>
            </a:lvl1pPr>
            <a:lvl2pPr marL="4571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Referent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AD413-41BB-48B5-BE69-F5BAD24E8559}" type="datetime1">
              <a:rPr lang="de-DE" smtClean="0"/>
              <a:t>14.04.2022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19087" indent="-519087" algn="l">
              <a:tabLst>
                <a:tab pos="1169929" algn="l"/>
              </a:tabLst>
            </a:pPr>
            <a:r>
              <a:rPr lang="de-DE"/>
              <a:t>©  2009  </a:t>
            </a:r>
            <a:r>
              <a:rPr lang="de-DE" b="1"/>
              <a:t>UNIVERSITÄT ROSTOCK  </a:t>
            </a:r>
            <a:r>
              <a:rPr lang="de-DE"/>
              <a:t>|  </a:t>
            </a:r>
            <a:r>
              <a:rPr lang="de-DE" cap="all"/>
              <a:t>Fakultät  für Informatik und Elektrotechnik</a:t>
            </a:r>
            <a:endParaRPr lang="de-DE" b="1" cap="all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464C5-8E49-41BD-A1D6-FC6F049A48A1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738986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3"/>
          <p:cNvSpPr>
            <a:spLocks noGrp="1"/>
          </p:cNvSpPr>
          <p:nvPr>
            <p:ph type="body" sz="half" idx="2"/>
          </p:nvPr>
        </p:nvSpPr>
        <p:spPr>
          <a:xfrm>
            <a:off x="935041" y="2844794"/>
            <a:ext cx="7578725" cy="345917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801">
                <a:latin typeface="Arial Narrow" pitchFamily="34" charset="0"/>
              </a:defRPr>
            </a:lvl1pPr>
            <a:lvl2pPr marL="457177" indent="0">
              <a:buNone/>
              <a:defRPr sz="1200"/>
            </a:lvl2pPr>
            <a:lvl3pPr marL="914354" indent="0">
              <a:buNone/>
              <a:defRPr sz="1001"/>
            </a:lvl3pPr>
            <a:lvl4pPr marL="1371531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3" indent="0">
              <a:buNone/>
              <a:defRPr sz="900"/>
            </a:lvl7pPr>
            <a:lvl8pPr marL="3200240" indent="0">
              <a:buNone/>
              <a:defRPr sz="900"/>
            </a:lvl8pPr>
            <a:lvl9pPr marL="3657417" indent="0">
              <a:buNone/>
              <a:defRPr sz="900"/>
            </a:lvl9pPr>
          </a:lstStyle>
          <a:p>
            <a:pPr lvl="0"/>
            <a:r>
              <a:rPr lang="de-DE" dirty="0"/>
              <a:t>Textmasterformate durch Klicken bearbeiten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10" hasCustomPrompt="1"/>
          </p:nvPr>
        </p:nvSpPr>
        <p:spPr>
          <a:xfrm>
            <a:off x="935041" y="2443150"/>
            <a:ext cx="7578725" cy="36513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801" b="1">
                <a:latin typeface="Arial Narrow" pitchFamily="34" charset="0"/>
              </a:defRPr>
            </a:lvl1pPr>
            <a:lvl2pPr marL="457177" indent="0">
              <a:buNone/>
              <a:defRPr sz="1200"/>
            </a:lvl2pPr>
            <a:lvl3pPr marL="914354" indent="0">
              <a:buNone/>
              <a:defRPr sz="1001"/>
            </a:lvl3pPr>
            <a:lvl4pPr marL="1371531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3" indent="0">
              <a:buNone/>
              <a:defRPr sz="900"/>
            </a:lvl7pPr>
            <a:lvl8pPr marL="3200240" indent="0">
              <a:buNone/>
              <a:defRPr sz="900"/>
            </a:lvl8pPr>
            <a:lvl9pPr marL="3657417" indent="0">
              <a:buNone/>
              <a:defRPr sz="900"/>
            </a:lvl9pPr>
          </a:lstStyle>
          <a:p>
            <a:pPr lvl="0"/>
            <a:r>
              <a:rPr lang="de-DE" dirty="0"/>
              <a:t>Musterfließtextheadline</a:t>
            </a:r>
          </a:p>
        </p:txBody>
      </p:sp>
      <p:sp>
        <p:nvSpPr>
          <p:cNvPr id="12" name="Titel 1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Musterüberschrift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65BA6B-77F8-4F93-9BB2-FCC333199B1C}" type="datetime1">
              <a:rPr lang="de-DE" smtClean="0"/>
              <a:t>14.04.2022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marL="519087" indent="-519087" algn="l">
              <a:tabLst>
                <a:tab pos="1169929" algn="l"/>
              </a:tabLst>
            </a:pPr>
            <a:r>
              <a:rPr lang="de-DE"/>
              <a:t>©  2009  </a:t>
            </a:r>
            <a:r>
              <a:rPr lang="de-DE" b="1"/>
              <a:t>UNIVERSITÄT ROSTOCK  </a:t>
            </a:r>
            <a:r>
              <a:rPr lang="de-DE" cap="all"/>
              <a:t>|  Fakultät  für Informatik und Elektrotechnik</a:t>
            </a:r>
            <a:endParaRPr lang="de-DE" b="1" cap="all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1C464C5-8E49-41BD-A1D6-FC6F049A48A1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922167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-/Bild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3"/>
          <p:cNvSpPr>
            <a:spLocks noGrp="1"/>
          </p:cNvSpPr>
          <p:nvPr>
            <p:ph type="body" sz="half" idx="2"/>
          </p:nvPr>
        </p:nvSpPr>
        <p:spPr>
          <a:xfrm>
            <a:off x="935038" y="2844794"/>
            <a:ext cx="4986355" cy="345917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801">
                <a:latin typeface="Arial Narrow" pitchFamily="34" charset="0"/>
              </a:defRPr>
            </a:lvl1pPr>
            <a:lvl2pPr marL="457177" indent="0">
              <a:buNone/>
              <a:defRPr sz="1200"/>
            </a:lvl2pPr>
            <a:lvl3pPr marL="914354" indent="0">
              <a:buNone/>
              <a:defRPr sz="1001"/>
            </a:lvl3pPr>
            <a:lvl4pPr marL="1371531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3" indent="0">
              <a:buNone/>
              <a:defRPr sz="900"/>
            </a:lvl7pPr>
            <a:lvl8pPr marL="3200240" indent="0">
              <a:buNone/>
              <a:defRPr sz="900"/>
            </a:lvl8pPr>
            <a:lvl9pPr marL="3657417" indent="0">
              <a:buNone/>
              <a:defRPr sz="900"/>
            </a:lvl9pPr>
          </a:lstStyle>
          <a:p>
            <a:pPr lvl="0"/>
            <a:r>
              <a:rPr lang="de-DE" dirty="0"/>
              <a:t>Textmasterformate durch Klicken bearbeiten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10" hasCustomPrompt="1"/>
          </p:nvPr>
        </p:nvSpPr>
        <p:spPr>
          <a:xfrm>
            <a:off x="935038" y="2443150"/>
            <a:ext cx="4986355" cy="36513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801" b="1">
                <a:latin typeface="Arial Narrow" pitchFamily="34" charset="0"/>
              </a:defRPr>
            </a:lvl1pPr>
            <a:lvl2pPr marL="457177" indent="0">
              <a:buNone/>
              <a:defRPr sz="1200"/>
            </a:lvl2pPr>
            <a:lvl3pPr marL="914354" indent="0">
              <a:buNone/>
              <a:defRPr sz="1001"/>
            </a:lvl3pPr>
            <a:lvl4pPr marL="1371531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3" indent="0">
              <a:buNone/>
              <a:defRPr sz="900"/>
            </a:lvl7pPr>
            <a:lvl8pPr marL="3200240" indent="0">
              <a:buNone/>
              <a:defRPr sz="900"/>
            </a:lvl8pPr>
            <a:lvl9pPr marL="3657417" indent="0">
              <a:buNone/>
              <a:defRPr sz="900"/>
            </a:lvl9pPr>
          </a:lstStyle>
          <a:p>
            <a:pPr lvl="0"/>
            <a:r>
              <a:rPr lang="de-DE" dirty="0"/>
              <a:t>Musterfließtextheadline</a:t>
            </a:r>
          </a:p>
        </p:txBody>
      </p:sp>
      <p:sp>
        <p:nvSpPr>
          <p:cNvPr id="5" name="Bildplatzhalter 2"/>
          <p:cNvSpPr>
            <a:spLocks noGrp="1"/>
          </p:cNvSpPr>
          <p:nvPr>
            <p:ph type="pic" idx="1"/>
          </p:nvPr>
        </p:nvSpPr>
        <p:spPr>
          <a:xfrm>
            <a:off x="5922983" y="1493812"/>
            <a:ext cx="2862244" cy="4746691"/>
          </a:xfrm>
          <a:prstGeom prst="rect">
            <a:avLst/>
          </a:prstGeom>
          <a:ln cap="rnd">
            <a:solidFill>
              <a:schemeClr val="tx1"/>
            </a:solidFill>
          </a:ln>
        </p:spPr>
        <p:txBody>
          <a:bodyPr lIns="0" tIns="0" rIns="0" bIns="0"/>
          <a:lstStyle>
            <a:lvl1pPr marL="0" indent="0">
              <a:buNone/>
              <a:defRPr sz="1801"/>
            </a:lvl1pPr>
            <a:lvl2pPr marL="457177" indent="0">
              <a:buNone/>
              <a:defRPr sz="2800"/>
            </a:lvl2pPr>
            <a:lvl3pPr marL="914354" indent="0">
              <a:buNone/>
              <a:defRPr sz="2400"/>
            </a:lvl3pPr>
            <a:lvl4pPr marL="1371531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3" indent="0">
              <a:buNone/>
              <a:defRPr sz="2000"/>
            </a:lvl7pPr>
            <a:lvl8pPr marL="3200240" indent="0">
              <a:buNone/>
              <a:defRPr sz="2000"/>
            </a:lvl8pPr>
            <a:lvl9pPr marL="3657417" indent="0">
              <a:buNone/>
              <a:defRPr sz="2000"/>
            </a:lvl9pPr>
          </a:lstStyle>
          <a:p>
            <a:pPr lvl="0"/>
            <a:endParaRPr lang="de-DE" noProof="0"/>
          </a:p>
        </p:txBody>
      </p:sp>
      <p:sp>
        <p:nvSpPr>
          <p:cNvPr id="12" name="Titel 1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Musterüberschrift</a:t>
            </a:r>
          </a:p>
        </p:txBody>
      </p:sp>
      <p:sp>
        <p:nvSpPr>
          <p:cNvPr id="8" name="Datumsplatzhalter 7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FCED06B5-6E60-4D4C-A244-562DDFEC451D}" type="datetime1">
              <a:rPr lang="de-DE" smtClean="0"/>
              <a:t>14.04.2022</a:t>
            </a:fld>
            <a:endParaRPr lang="de-DE" dirty="0"/>
          </a:p>
        </p:txBody>
      </p:sp>
      <p:sp>
        <p:nvSpPr>
          <p:cNvPr id="9" name="Fußzeilenplatzhalt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marL="519087" indent="-519087" algn="l">
              <a:tabLst>
                <a:tab pos="1169929" algn="l"/>
              </a:tabLst>
            </a:pPr>
            <a:r>
              <a:rPr lang="de-DE"/>
              <a:t>©  2009  </a:t>
            </a:r>
            <a:r>
              <a:rPr lang="de-DE" b="1"/>
              <a:t>UNIVERSITÄT ROSTOCK  </a:t>
            </a:r>
            <a:r>
              <a:rPr lang="de-DE"/>
              <a:t>|  </a:t>
            </a:r>
            <a:r>
              <a:rPr lang="de-DE" cap="all"/>
              <a:t>Fakultät  für Informatik und Elektrotechnik</a:t>
            </a:r>
            <a:endParaRPr lang="de-DE" b="1" cap="all" dirty="0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1C464C5-8E49-41BD-A1D6-FC6F049A48A1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668684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-/Bildfolie Universitä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3"/>
          <p:cNvSpPr>
            <a:spLocks noGrp="1"/>
          </p:cNvSpPr>
          <p:nvPr>
            <p:ph type="body" sz="half" idx="2"/>
          </p:nvPr>
        </p:nvSpPr>
        <p:spPr>
          <a:xfrm>
            <a:off x="935039" y="2844798"/>
            <a:ext cx="5040000" cy="142400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801">
                <a:latin typeface="Arial Narrow" pitchFamily="34" charset="0"/>
              </a:defRPr>
            </a:lvl1pPr>
            <a:lvl2pPr marL="457177" indent="0">
              <a:buNone/>
              <a:defRPr sz="1200"/>
            </a:lvl2pPr>
            <a:lvl3pPr marL="914354" indent="0">
              <a:buNone/>
              <a:defRPr sz="1001"/>
            </a:lvl3pPr>
            <a:lvl4pPr marL="1371531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3" indent="0">
              <a:buNone/>
              <a:defRPr sz="900"/>
            </a:lvl7pPr>
            <a:lvl8pPr marL="3200240" indent="0">
              <a:buNone/>
              <a:defRPr sz="900"/>
            </a:lvl8pPr>
            <a:lvl9pPr marL="3657417" indent="0">
              <a:buNone/>
              <a:defRPr sz="900"/>
            </a:lvl9pPr>
          </a:lstStyle>
          <a:p>
            <a:pPr lvl="0"/>
            <a:r>
              <a:rPr lang="de-DE" dirty="0"/>
              <a:t>Textmasterformate durch Klicken bearbeiten</a:t>
            </a:r>
          </a:p>
        </p:txBody>
      </p:sp>
      <p:sp>
        <p:nvSpPr>
          <p:cNvPr id="7" name="Textplatzhalter 3"/>
          <p:cNvSpPr>
            <a:spLocks noGrp="1"/>
          </p:cNvSpPr>
          <p:nvPr>
            <p:ph type="body" sz="half" idx="13" hasCustomPrompt="1"/>
          </p:nvPr>
        </p:nvSpPr>
        <p:spPr>
          <a:xfrm>
            <a:off x="935039" y="2443150"/>
            <a:ext cx="5040000" cy="36513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801" b="1">
                <a:latin typeface="Arial Narrow" pitchFamily="34" charset="0"/>
              </a:defRPr>
            </a:lvl1pPr>
            <a:lvl2pPr marL="457177" indent="0">
              <a:buNone/>
              <a:defRPr sz="1200"/>
            </a:lvl2pPr>
            <a:lvl3pPr marL="914354" indent="0">
              <a:buNone/>
              <a:defRPr sz="1001"/>
            </a:lvl3pPr>
            <a:lvl4pPr marL="1371531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3" indent="0">
              <a:buNone/>
              <a:defRPr sz="900"/>
            </a:lvl7pPr>
            <a:lvl8pPr marL="3200240" indent="0">
              <a:buNone/>
              <a:defRPr sz="900"/>
            </a:lvl8pPr>
            <a:lvl9pPr marL="3657417" indent="0">
              <a:buNone/>
              <a:defRPr sz="900"/>
            </a:lvl9pPr>
          </a:lstStyle>
          <a:p>
            <a:pPr lvl="0"/>
            <a:r>
              <a:rPr lang="de-DE" dirty="0"/>
              <a:t>Musterfließtextheadline</a:t>
            </a:r>
          </a:p>
        </p:txBody>
      </p:sp>
      <p:sp>
        <p:nvSpPr>
          <p:cNvPr id="8" name="Bildplatzhalter 2"/>
          <p:cNvSpPr>
            <a:spLocks noGrp="1"/>
          </p:cNvSpPr>
          <p:nvPr>
            <p:ph type="pic" idx="1"/>
          </p:nvPr>
        </p:nvSpPr>
        <p:spPr>
          <a:xfrm>
            <a:off x="6726269" y="2004999"/>
            <a:ext cx="2205009" cy="1497033"/>
          </a:xfrm>
          <a:prstGeom prst="rect">
            <a:avLst/>
          </a:prstGeom>
          <a:ln cap="rnd">
            <a:solidFill>
              <a:schemeClr val="tx1"/>
            </a:solidFill>
          </a:ln>
        </p:spPr>
        <p:txBody>
          <a:bodyPr lIns="0" tIns="0" rIns="0" bIns="0"/>
          <a:lstStyle>
            <a:lvl1pPr marL="0" indent="0">
              <a:buNone/>
              <a:defRPr sz="1801"/>
            </a:lvl1pPr>
            <a:lvl2pPr marL="457177" indent="0">
              <a:buNone/>
              <a:defRPr sz="2800"/>
            </a:lvl2pPr>
            <a:lvl3pPr marL="914354" indent="0">
              <a:buNone/>
              <a:defRPr sz="2400"/>
            </a:lvl3pPr>
            <a:lvl4pPr marL="1371531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3" indent="0">
              <a:buNone/>
              <a:defRPr sz="2000"/>
            </a:lvl7pPr>
            <a:lvl8pPr marL="3200240" indent="0">
              <a:buNone/>
              <a:defRPr sz="2000"/>
            </a:lvl8pPr>
            <a:lvl9pPr marL="3657417" indent="0">
              <a:buNone/>
              <a:defRPr sz="2000"/>
            </a:lvl9pPr>
          </a:lstStyle>
          <a:p>
            <a:pPr lvl="0"/>
            <a:endParaRPr lang="de-DE" noProof="0" dirty="0"/>
          </a:p>
        </p:txBody>
      </p:sp>
      <p:sp>
        <p:nvSpPr>
          <p:cNvPr id="9" name="Bildplatzhalter 2"/>
          <p:cNvSpPr>
            <a:spLocks noGrp="1"/>
          </p:cNvSpPr>
          <p:nvPr>
            <p:ph type="pic" idx="14"/>
          </p:nvPr>
        </p:nvSpPr>
        <p:spPr>
          <a:xfrm>
            <a:off x="6215087" y="3538540"/>
            <a:ext cx="1643085" cy="2765424"/>
          </a:xfrm>
          <a:prstGeom prst="rect">
            <a:avLst/>
          </a:prstGeom>
          <a:ln cap="rnd">
            <a:solidFill>
              <a:schemeClr val="tx1"/>
            </a:solidFill>
          </a:ln>
        </p:spPr>
        <p:txBody>
          <a:bodyPr lIns="0" tIns="0" rIns="0" bIns="0"/>
          <a:lstStyle>
            <a:lvl1pPr marL="0" indent="0">
              <a:buNone/>
              <a:defRPr sz="1801"/>
            </a:lvl1pPr>
            <a:lvl2pPr marL="457177" indent="0">
              <a:buNone/>
              <a:defRPr sz="2800"/>
            </a:lvl2pPr>
            <a:lvl3pPr marL="914354" indent="0">
              <a:buNone/>
              <a:defRPr sz="2400"/>
            </a:lvl3pPr>
            <a:lvl4pPr marL="1371531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3" indent="0">
              <a:buNone/>
              <a:defRPr sz="2000"/>
            </a:lvl7pPr>
            <a:lvl8pPr marL="3200240" indent="0">
              <a:buNone/>
              <a:defRPr sz="2000"/>
            </a:lvl8pPr>
            <a:lvl9pPr marL="3657417" indent="0">
              <a:buNone/>
              <a:defRPr sz="2000"/>
            </a:lvl9pPr>
          </a:lstStyle>
          <a:p>
            <a:pPr lvl="0"/>
            <a:endParaRPr lang="de-DE" noProof="0" dirty="0"/>
          </a:p>
        </p:txBody>
      </p:sp>
      <p:sp>
        <p:nvSpPr>
          <p:cNvPr id="10" name="Inhaltsplatzhalter 2"/>
          <p:cNvSpPr>
            <a:spLocks noGrp="1"/>
          </p:cNvSpPr>
          <p:nvPr>
            <p:ph sz="half" idx="15"/>
          </p:nvPr>
        </p:nvSpPr>
        <p:spPr>
          <a:xfrm>
            <a:off x="935037" y="4268802"/>
            <a:ext cx="5040000" cy="2035164"/>
          </a:xfrm>
          <a:prstGeom prst="rect">
            <a:avLst/>
          </a:prstGeom>
        </p:spPr>
        <p:txBody>
          <a:bodyPr lIns="0" tIns="0" rIns="0" bIns="0"/>
          <a:lstStyle>
            <a:lvl1pPr>
              <a:buClr>
                <a:schemeClr val="accent1"/>
              </a:buClr>
              <a:buFont typeface="Wingdings" pitchFamily="2" charset="2"/>
              <a:buChar char=""/>
              <a:defRPr sz="1801">
                <a:latin typeface="+mn-lt"/>
              </a:defRPr>
            </a:lvl1pPr>
            <a:lvl2pPr>
              <a:buClr>
                <a:schemeClr val="accent1"/>
              </a:buClr>
              <a:buSzPct val="50000"/>
              <a:buFont typeface="Wingdings" pitchFamily="2" charset="2"/>
              <a:buChar char=""/>
              <a:defRPr sz="1801">
                <a:latin typeface="+mn-lt"/>
              </a:defRPr>
            </a:lvl2pPr>
            <a:lvl3pPr>
              <a:buClr>
                <a:schemeClr val="accent1"/>
              </a:buClr>
              <a:buFont typeface="Symbol" pitchFamily="18" charset="2"/>
              <a:buChar char="-"/>
              <a:defRPr sz="1801">
                <a:latin typeface="+mn-lt"/>
              </a:defRPr>
            </a:lvl3pPr>
            <a:lvl4pPr>
              <a:buClr>
                <a:srgbClr val="004A99"/>
              </a:buClr>
              <a:buFont typeface="Arial" pitchFamily="34" charset="0"/>
              <a:buChar char="•"/>
              <a:defRPr sz="1801"/>
            </a:lvl4pPr>
            <a:lvl5pPr>
              <a:buClr>
                <a:srgbClr val="004A99"/>
              </a:buClr>
              <a:buFont typeface="Arial" pitchFamily="34" charset="0"/>
              <a:buChar char="•"/>
              <a:defRPr sz="1801">
                <a:latin typeface="+mn-lt"/>
              </a:defRPr>
            </a:lvl5pPr>
            <a:lvl6pPr>
              <a:defRPr sz="1801"/>
            </a:lvl6pPr>
            <a:lvl7pPr>
              <a:defRPr sz="1801"/>
            </a:lvl7pPr>
            <a:lvl8pPr>
              <a:defRPr sz="1801"/>
            </a:lvl8pPr>
            <a:lvl9pPr>
              <a:defRPr sz="1801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14" name="Titel 13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Musterüberschrift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485C4EE3-5AED-4F9B-B9C7-20D7A7E5C948}" type="datetime1">
              <a:rPr lang="de-DE" smtClean="0"/>
              <a:t>14.04.2022</a:t>
            </a:fld>
            <a:endParaRPr lang="de-DE" dirty="0"/>
          </a:p>
        </p:txBody>
      </p:sp>
      <p:sp>
        <p:nvSpPr>
          <p:cNvPr id="11" name="Fußzeilenplatzhalter 10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pPr marL="519087" indent="-519087" algn="l">
              <a:tabLst>
                <a:tab pos="1169929" algn="l"/>
              </a:tabLst>
            </a:pPr>
            <a:r>
              <a:rPr lang="de-DE"/>
              <a:t>©  2009  </a:t>
            </a:r>
            <a:r>
              <a:rPr lang="de-DE" b="1"/>
              <a:t>UNIVERSITÄT ROSTOCK  </a:t>
            </a:r>
            <a:r>
              <a:rPr lang="de-DE"/>
              <a:t>|  </a:t>
            </a:r>
            <a:r>
              <a:rPr lang="de-DE" cap="all"/>
              <a:t>Fakultät  für Informatik und Elektrotechnik</a:t>
            </a:r>
            <a:endParaRPr lang="de-DE" b="1" cap="all" dirty="0"/>
          </a:p>
        </p:txBody>
      </p:sp>
      <p:sp>
        <p:nvSpPr>
          <p:cNvPr id="12" name="Foliennummernplatzhalter 11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D1C464C5-8E49-41BD-A1D6-FC6F049A48A1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956187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lie für vie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 noChangeArrowheads="1"/>
          </p:cNvSpPr>
          <p:nvPr>
            <p:ph type="title"/>
          </p:nvPr>
        </p:nvSpPr>
        <p:spPr bwMode="auto">
          <a:xfrm>
            <a:off x="468313" y="398424"/>
            <a:ext cx="8316912" cy="4016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de-DE" dirty="0"/>
          </a:p>
        </p:txBody>
      </p:sp>
      <p:sp>
        <p:nvSpPr>
          <p:cNvPr id="9" name="Textplatzhalter 3"/>
          <p:cNvSpPr>
            <a:spLocks noGrp="1"/>
          </p:cNvSpPr>
          <p:nvPr>
            <p:ph type="body" sz="half" idx="10" hasCustomPrompt="1"/>
          </p:nvPr>
        </p:nvSpPr>
        <p:spPr>
          <a:xfrm>
            <a:off x="468313" y="909604"/>
            <a:ext cx="8316912" cy="36513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801" b="1">
                <a:latin typeface="Arial Narrow" pitchFamily="34" charset="0"/>
              </a:defRPr>
            </a:lvl1pPr>
            <a:lvl2pPr marL="457177" indent="0">
              <a:buNone/>
              <a:defRPr sz="1200"/>
            </a:lvl2pPr>
            <a:lvl3pPr marL="914354" indent="0">
              <a:buNone/>
              <a:defRPr sz="1001"/>
            </a:lvl3pPr>
            <a:lvl4pPr marL="1371531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3" indent="0">
              <a:buNone/>
              <a:defRPr sz="900"/>
            </a:lvl7pPr>
            <a:lvl8pPr marL="3200240" indent="0">
              <a:buNone/>
              <a:defRPr sz="900"/>
            </a:lvl8pPr>
            <a:lvl9pPr marL="3657417" indent="0">
              <a:buNone/>
              <a:defRPr sz="900"/>
            </a:lvl9pPr>
          </a:lstStyle>
          <a:p>
            <a:pPr lvl="0"/>
            <a:r>
              <a:rPr lang="de-DE" dirty="0"/>
              <a:t>Musterfließtextheadline</a:t>
            </a:r>
          </a:p>
        </p:txBody>
      </p:sp>
      <p:sp>
        <p:nvSpPr>
          <p:cNvPr id="19" name="Textplatzhalter 3"/>
          <p:cNvSpPr>
            <a:spLocks noGrp="1"/>
          </p:cNvSpPr>
          <p:nvPr>
            <p:ph type="body" sz="half" idx="13" hasCustomPrompt="1"/>
          </p:nvPr>
        </p:nvSpPr>
        <p:spPr>
          <a:xfrm>
            <a:off x="468313" y="1268415"/>
            <a:ext cx="8316912" cy="4899063"/>
          </a:xfrm>
          <a:prstGeom prst="rect">
            <a:avLst/>
          </a:prstGeom>
        </p:spPr>
        <p:txBody>
          <a:bodyPr lIns="0" rIns="0"/>
          <a:lstStyle>
            <a:lvl1pPr marL="0" indent="0">
              <a:buNone/>
              <a:defRPr sz="1801">
                <a:latin typeface="+mn-lt"/>
              </a:defRPr>
            </a:lvl1pPr>
            <a:lvl2pPr marL="457177" indent="0">
              <a:buNone/>
              <a:defRPr sz="1200"/>
            </a:lvl2pPr>
            <a:lvl3pPr marL="914354" indent="0">
              <a:buNone/>
              <a:defRPr sz="1001"/>
            </a:lvl3pPr>
            <a:lvl4pPr marL="1371531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3" indent="0">
              <a:buNone/>
              <a:defRPr sz="900"/>
            </a:lvl7pPr>
            <a:lvl8pPr marL="3200240" indent="0">
              <a:buNone/>
              <a:defRPr sz="900"/>
            </a:lvl8pPr>
            <a:lvl9pPr marL="3657417" indent="0">
              <a:buNone/>
              <a:defRPr sz="900"/>
            </a:lvl9pPr>
          </a:lstStyle>
          <a:p>
            <a:pPr lvl="0"/>
            <a:r>
              <a:rPr lang="de-DE" dirty="0"/>
              <a:t>Textmasterformate durch Klicken bearbeiten ---nur für viel Text---</a:t>
            </a:r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8698229C-C003-494C-ABCE-5A127F8FE904}" type="datetime1">
              <a:rPr lang="de-DE" smtClean="0"/>
              <a:t>14.04.2022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519087" indent="-519087" algn="l">
              <a:tabLst>
                <a:tab pos="1073097" algn="l"/>
              </a:tabLst>
            </a:pPr>
            <a:r>
              <a:rPr lang="de-DE"/>
              <a:t>©  2009  UNIVERSITÄT ROSTOCK  |  Fakultät  für Informatik und Elektrotechnik</a:t>
            </a:r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D75E278-B7A8-46AD-AE70-60A8FF4239F1}" type="slidenum">
              <a:rPr lang="de-DE" smtClean="0"/>
              <a:pPr/>
              <a:t>‹#›</a:t>
            </a:fld>
            <a:endParaRPr lang="de-DE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wmf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hteck 20"/>
          <p:cNvSpPr/>
          <p:nvPr/>
        </p:nvSpPr>
        <p:spPr>
          <a:xfrm>
            <a:off x="3" y="6575430"/>
            <a:ext cx="8785225" cy="287999"/>
          </a:xfrm>
          <a:prstGeom prst="rect">
            <a:avLst/>
          </a:prstGeom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35041" y="1822430"/>
            <a:ext cx="7578725" cy="4016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Hier steht eine Musterüberschrift</a:t>
            </a:r>
          </a:p>
        </p:txBody>
      </p:sp>
      <p:sp>
        <p:nvSpPr>
          <p:cNvPr id="18" name="Datumsplatzhalter 17"/>
          <p:cNvSpPr>
            <a:spLocks noGrp="1"/>
          </p:cNvSpPr>
          <p:nvPr>
            <p:ph type="dt" sz="half" idx="2"/>
          </p:nvPr>
        </p:nvSpPr>
        <p:spPr>
          <a:xfrm>
            <a:off x="468317" y="6575430"/>
            <a:ext cx="671465" cy="28257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800">
                <a:solidFill>
                  <a:srgbClr val="FFFFFF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fld id="{4EB86C98-530F-4B9F-946D-F9B68292FBB5}" type="datetime1">
              <a:rPr lang="de-DE" smtClean="0"/>
              <a:t>14.04.2022</a:t>
            </a:fld>
            <a:endParaRPr lang="de-DE" dirty="0"/>
          </a:p>
        </p:txBody>
      </p:sp>
      <p:sp>
        <p:nvSpPr>
          <p:cNvPr id="19" name="Fußzeilenplatzhalter 18"/>
          <p:cNvSpPr>
            <a:spLocks noGrp="1"/>
          </p:cNvSpPr>
          <p:nvPr>
            <p:ph type="ftr" sz="quarter" idx="3"/>
          </p:nvPr>
        </p:nvSpPr>
        <p:spPr>
          <a:xfrm>
            <a:off x="1139779" y="6569118"/>
            <a:ext cx="7193060" cy="288883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ctr">
              <a:defRPr sz="800">
                <a:solidFill>
                  <a:srgbClr val="FFFFFF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pPr marL="519087" indent="-519087" algn="l">
              <a:tabLst>
                <a:tab pos="1169929" algn="l"/>
              </a:tabLst>
            </a:pPr>
            <a:r>
              <a:rPr lang="de-DE"/>
              <a:t>©  2009  </a:t>
            </a:r>
            <a:r>
              <a:rPr lang="de-DE" b="1"/>
              <a:t>UNIVERSITÄT ROSTOCK  </a:t>
            </a:r>
            <a:r>
              <a:rPr lang="de-DE"/>
              <a:t>|  </a:t>
            </a:r>
            <a:r>
              <a:rPr lang="de-DE" cap="all"/>
              <a:t>Fakultät  für Informatik und Elektrotechnik</a:t>
            </a:r>
            <a:endParaRPr lang="de-DE" b="1" cap="all" dirty="0"/>
          </a:p>
        </p:txBody>
      </p:sp>
      <p:sp>
        <p:nvSpPr>
          <p:cNvPr id="20" name="Foliennummernplatzhalter 19"/>
          <p:cNvSpPr>
            <a:spLocks noGrp="1"/>
          </p:cNvSpPr>
          <p:nvPr>
            <p:ph type="sldNum" sz="quarter" idx="4"/>
          </p:nvPr>
        </p:nvSpPr>
        <p:spPr>
          <a:xfrm>
            <a:off x="8332842" y="6569118"/>
            <a:ext cx="452387" cy="2888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fld id="{D1C464C5-8E49-41BD-A1D6-FC6F049A48A1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3" name="Freeform 10"/>
          <p:cNvSpPr>
            <a:spLocks/>
          </p:cNvSpPr>
          <p:nvPr userDrawn="1"/>
        </p:nvSpPr>
        <p:spPr bwMode="auto">
          <a:xfrm>
            <a:off x="3" y="1268413"/>
            <a:ext cx="8785225" cy="53100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673" y="0"/>
              </a:cxn>
              <a:cxn ang="0">
                <a:pos x="691" y="19"/>
              </a:cxn>
              <a:cxn ang="0">
                <a:pos x="691" y="418"/>
              </a:cxn>
              <a:cxn ang="0">
                <a:pos x="0" y="418"/>
              </a:cxn>
              <a:cxn ang="0">
                <a:pos x="0" y="0"/>
              </a:cxn>
            </a:cxnLst>
            <a:rect l="0" t="0" r="r" b="b"/>
            <a:pathLst>
              <a:path w="691" h="418">
                <a:moveTo>
                  <a:pt x="0" y="0"/>
                </a:moveTo>
                <a:lnTo>
                  <a:pt x="673" y="0"/>
                </a:lnTo>
                <a:cubicBezTo>
                  <a:pt x="683" y="0"/>
                  <a:pt x="691" y="9"/>
                  <a:pt x="691" y="19"/>
                </a:cubicBezTo>
                <a:lnTo>
                  <a:pt x="691" y="418"/>
                </a:lnTo>
                <a:lnTo>
                  <a:pt x="0" y="418"/>
                </a:lnTo>
                <a:lnTo>
                  <a:pt x="0" y="0"/>
                </a:lnTo>
                <a:close/>
              </a:path>
            </a:pathLst>
          </a:custGeom>
          <a:noFill/>
          <a:ln w="6350">
            <a:solidFill>
              <a:schemeClr val="accent1"/>
            </a:solidFill>
            <a:prstDash val="solid"/>
            <a:round/>
            <a:headEnd/>
            <a:tailEnd/>
          </a:ln>
        </p:spPr>
        <p:txBody>
          <a:bodyPr vert="horz" wrap="square" lIns="91440" tIns="45721" rIns="91440" bIns="45721" numCol="1" anchor="t" anchorCtr="0" compatLnSpc="1">
            <a:prstTxWarp prst="textNoShape">
              <a:avLst/>
            </a:prstTxWarp>
          </a:bodyPr>
          <a:lstStyle/>
          <a:p>
            <a:endParaRPr lang="de-DE" sz="2400"/>
          </a:p>
        </p:txBody>
      </p:sp>
      <p:pic>
        <p:nvPicPr>
          <p:cNvPr id="10" name="Grafik 9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13" y="332659"/>
            <a:ext cx="3204000" cy="657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8205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201">
          <a:solidFill>
            <a:schemeClr val="accent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201">
          <a:solidFill>
            <a:schemeClr val="tx2"/>
          </a:solidFill>
          <a:latin typeface="Verdana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201">
          <a:solidFill>
            <a:schemeClr val="tx2"/>
          </a:solidFill>
          <a:latin typeface="Verdana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201">
          <a:solidFill>
            <a:schemeClr val="tx2"/>
          </a:solidFill>
          <a:latin typeface="Verdana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201">
          <a:solidFill>
            <a:schemeClr val="tx2"/>
          </a:solidFill>
          <a:latin typeface="Verdana" pitchFamily="34" charset="0"/>
        </a:defRPr>
      </a:lvl5pPr>
      <a:lvl6pPr marL="457177" algn="l" rtl="0" fontAlgn="base">
        <a:spcBef>
          <a:spcPct val="0"/>
        </a:spcBef>
        <a:spcAft>
          <a:spcPct val="0"/>
        </a:spcAft>
        <a:defRPr sz="2201">
          <a:solidFill>
            <a:schemeClr val="tx2"/>
          </a:solidFill>
          <a:latin typeface="Verdana" pitchFamily="34" charset="0"/>
        </a:defRPr>
      </a:lvl6pPr>
      <a:lvl7pPr marL="914354" algn="l" rtl="0" fontAlgn="base">
        <a:spcBef>
          <a:spcPct val="0"/>
        </a:spcBef>
        <a:spcAft>
          <a:spcPct val="0"/>
        </a:spcAft>
        <a:defRPr sz="2201">
          <a:solidFill>
            <a:schemeClr val="tx2"/>
          </a:solidFill>
          <a:latin typeface="Verdana" pitchFamily="34" charset="0"/>
        </a:defRPr>
      </a:lvl7pPr>
      <a:lvl8pPr marL="1371531" algn="l" rtl="0" fontAlgn="base">
        <a:spcBef>
          <a:spcPct val="0"/>
        </a:spcBef>
        <a:spcAft>
          <a:spcPct val="0"/>
        </a:spcAft>
        <a:defRPr sz="2201">
          <a:solidFill>
            <a:schemeClr val="tx2"/>
          </a:solidFill>
          <a:latin typeface="Verdana" pitchFamily="34" charset="0"/>
        </a:defRPr>
      </a:lvl8pPr>
      <a:lvl9pPr marL="1828709" algn="l" rtl="0" fontAlgn="base">
        <a:spcBef>
          <a:spcPct val="0"/>
        </a:spcBef>
        <a:spcAft>
          <a:spcPct val="0"/>
        </a:spcAft>
        <a:defRPr sz="2201">
          <a:solidFill>
            <a:schemeClr val="tx2"/>
          </a:solidFill>
          <a:latin typeface="Verdana" pitchFamily="34" charset="0"/>
        </a:defRPr>
      </a:lvl9pPr>
    </p:titleStyle>
    <p:bodyStyle>
      <a:lvl1pPr marL="342882" indent="-342882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13" indent="-285737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2943" indent="-228589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121" indent="-228589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298" indent="-228589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476" indent="-228589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652" indent="-228589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8829" indent="-228589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007" indent="-228589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354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1pPr>
      <a:lvl2pPr marL="457177" algn="l" defTabSz="914354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1" algn="l" defTabSz="914354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3" algn="l" defTabSz="914354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7" algn="l" defTabSz="914354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 userDrawn="1"/>
        </p:nvSpPr>
        <p:spPr bwMode="auto">
          <a:xfrm>
            <a:off x="2819375" y="6296821"/>
            <a:ext cx="5965851" cy="55721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4363" y="0"/>
              </a:cxn>
              <a:cxn ang="0">
                <a:pos x="4376" y="2"/>
              </a:cxn>
              <a:cxn ang="0">
                <a:pos x="4389" y="6"/>
              </a:cxn>
              <a:cxn ang="0">
                <a:pos x="4400" y="13"/>
              </a:cxn>
              <a:cxn ang="0">
                <a:pos x="4409" y="21"/>
              </a:cxn>
              <a:cxn ang="0">
                <a:pos x="4417" y="30"/>
              </a:cxn>
              <a:cxn ang="0">
                <a:pos x="4424" y="41"/>
              </a:cxn>
              <a:cxn ang="0">
                <a:pos x="4428" y="54"/>
              </a:cxn>
              <a:cxn ang="0">
                <a:pos x="4428" y="67"/>
              </a:cxn>
              <a:cxn ang="0">
                <a:pos x="4428" y="729"/>
              </a:cxn>
              <a:cxn ang="0">
                <a:pos x="0" y="729"/>
              </a:cxn>
              <a:cxn ang="0">
                <a:pos x="0" y="0"/>
              </a:cxn>
            </a:cxnLst>
            <a:rect l="0" t="0" r="r" b="b"/>
            <a:pathLst>
              <a:path w="4428" h="729">
                <a:moveTo>
                  <a:pt x="0" y="0"/>
                </a:moveTo>
                <a:lnTo>
                  <a:pt x="4363" y="0"/>
                </a:lnTo>
                <a:lnTo>
                  <a:pt x="4376" y="2"/>
                </a:lnTo>
                <a:lnTo>
                  <a:pt x="4389" y="6"/>
                </a:lnTo>
                <a:lnTo>
                  <a:pt x="4400" y="13"/>
                </a:lnTo>
                <a:lnTo>
                  <a:pt x="4409" y="21"/>
                </a:lnTo>
                <a:lnTo>
                  <a:pt x="4417" y="30"/>
                </a:lnTo>
                <a:lnTo>
                  <a:pt x="4424" y="41"/>
                </a:lnTo>
                <a:lnTo>
                  <a:pt x="4428" y="54"/>
                </a:lnTo>
                <a:lnTo>
                  <a:pt x="4428" y="67"/>
                </a:lnTo>
                <a:lnTo>
                  <a:pt x="4428" y="729"/>
                </a:lnTo>
                <a:lnTo>
                  <a:pt x="0" y="72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vert="horz" wrap="square" lIns="91440" tIns="45721" rIns="91440" bIns="45721" numCol="1" anchor="t" anchorCtr="0" compatLnSpc="1">
            <a:prstTxWarp prst="textNoShape">
              <a:avLst/>
            </a:prstTxWarp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de-DE" sz="1801">
              <a:solidFill>
                <a:prstClr val="black"/>
              </a:solidFill>
              <a:latin typeface="Arial Narrow"/>
            </a:endParaRPr>
          </a:p>
        </p:txBody>
      </p:sp>
      <p:sp>
        <p:nvSpPr>
          <p:cNvPr id="5" name="Rectangle 2"/>
          <p:cNvSpPr>
            <a:spLocks noGrp="1" noChangeArrowheads="1"/>
          </p:cNvSpPr>
          <p:nvPr userDrawn="1">
            <p:ph type="title"/>
          </p:nvPr>
        </p:nvSpPr>
        <p:spPr bwMode="auto">
          <a:xfrm>
            <a:off x="468313" y="468316"/>
            <a:ext cx="8316912" cy="4016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de-DE" dirty="0"/>
          </a:p>
        </p:txBody>
      </p:sp>
      <p:sp>
        <p:nvSpPr>
          <p:cNvPr id="18" name="Datumsplatzhalter 3"/>
          <p:cNvSpPr>
            <a:spLocks noGrp="1"/>
          </p:cNvSpPr>
          <p:nvPr>
            <p:ph type="dt" sz="half" idx="2"/>
          </p:nvPr>
        </p:nvSpPr>
        <p:spPr>
          <a:xfrm>
            <a:off x="2928917" y="6411961"/>
            <a:ext cx="693747" cy="266700"/>
          </a:xfrm>
          <a:prstGeom prst="rect">
            <a:avLst/>
          </a:prstGeom>
        </p:spPr>
        <p:txBody>
          <a:bodyPr vert="horz" lIns="0" tIns="0" rIns="0" bIns="45720" rtlCol="0" anchor="ctr"/>
          <a:lstStyle>
            <a:lvl1pPr algn="l">
              <a:defRPr sz="800">
                <a:solidFill>
                  <a:srgbClr val="FFFFFF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fld id="{76418BEE-72C8-414A-9B94-8C9E91A22771}" type="datetime1">
              <a:rPr lang="de-DE" smtClean="0"/>
              <a:t>14.04.2022</a:t>
            </a:fld>
            <a:endParaRPr lang="de-DE" dirty="0"/>
          </a:p>
        </p:txBody>
      </p:sp>
      <p:sp>
        <p:nvSpPr>
          <p:cNvPr id="19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622662" y="6429465"/>
            <a:ext cx="4746691" cy="249196"/>
          </a:xfrm>
          <a:prstGeom prst="rect">
            <a:avLst/>
          </a:prstGeom>
        </p:spPr>
        <p:txBody>
          <a:bodyPr vert="horz" lIns="0" tIns="45720" rIns="0" bIns="45720" rtlCol="0" anchor="t" anchorCtr="0"/>
          <a:lstStyle>
            <a:lvl1pPr marL="0" indent="0" algn="ctr">
              <a:defRPr sz="800">
                <a:solidFill>
                  <a:srgbClr val="FFFFFF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pPr marL="519087" indent="-519087" algn="l">
              <a:tabLst>
                <a:tab pos="1073097" algn="l"/>
              </a:tabLst>
            </a:pPr>
            <a:r>
              <a:rPr lang="de-DE"/>
              <a:t>©  2009  UNIVERSITÄT ROSTOCK  |  Fakultät  für Informatik und Elektrotechnik</a:t>
            </a:r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20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296328" y="6411961"/>
            <a:ext cx="488899" cy="266700"/>
          </a:xfrm>
          <a:prstGeom prst="rect">
            <a:avLst/>
          </a:prstGeom>
        </p:spPr>
        <p:txBody>
          <a:bodyPr vert="horz" lIns="91440" tIns="0" rIns="91440" bIns="45720" rtlCol="0" anchor="ctr"/>
          <a:lstStyle>
            <a:lvl1pPr algn="r">
              <a:defRPr sz="800">
                <a:solidFill>
                  <a:srgbClr val="FFFFFF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fld id="{CD75E278-B7A8-46AD-AE70-60A8FF4239F1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2" name="Textplatzhalter 1"/>
          <p:cNvSpPr>
            <a:spLocks noGrp="1"/>
          </p:cNvSpPr>
          <p:nvPr>
            <p:ph type="body" idx="1"/>
          </p:nvPr>
        </p:nvSpPr>
        <p:spPr>
          <a:xfrm>
            <a:off x="457202" y="1268418"/>
            <a:ext cx="8328025" cy="48577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pic>
        <p:nvPicPr>
          <p:cNvPr id="9" name="Grafik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39" y="6309547"/>
            <a:ext cx="2631600" cy="539839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</p:sldLayoutIdLst>
  <p:hf hdr="0"/>
  <p:txStyles>
    <p:titleStyle>
      <a:lvl1pPr algn="l" defTabSz="914354" rtl="0" eaLnBrk="1" latinLnBrk="0" hangingPunct="1">
        <a:spcBef>
          <a:spcPct val="0"/>
        </a:spcBef>
        <a:buNone/>
        <a:defRPr lang="de-DE" sz="2201" kern="1200" dirty="0" smtClean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42882" indent="-342882" algn="l" defTabSz="91435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13" indent="-285737" algn="l" defTabSz="914354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43" indent="-228589" algn="l" defTabSz="91435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21" indent="-228589" algn="l" defTabSz="914354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98" indent="-228589" algn="l" defTabSz="914354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6" indent="-228589" algn="l" defTabSz="91435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7" indent="-228589" algn="l" defTabSz="91435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354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1pPr>
      <a:lvl2pPr marL="457177" algn="l" defTabSz="914354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1" algn="l" defTabSz="914354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3" algn="l" defTabSz="914354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7" algn="l" defTabSz="914354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4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ctrTitle"/>
          </p:nvPr>
        </p:nvSpPr>
        <p:spPr>
          <a:xfrm>
            <a:off x="899592" y="2204864"/>
            <a:ext cx="7937307" cy="890577"/>
          </a:xfrm>
        </p:spPr>
        <p:txBody>
          <a:bodyPr/>
          <a:lstStyle/>
          <a:p>
            <a:r>
              <a:rPr lang="en-US" sz="4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Automatic Classification of purpose of software usages in scholarly articles</a:t>
            </a:r>
            <a:endParaRPr lang="de-DE" sz="44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highlight>
                <a:srgbClr val="FFFF0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5BA6B-77F8-4F93-9BB2-FCC333199B1C}" type="datetime1">
              <a:rPr lang="de-DE" smtClean="0"/>
              <a:t>14.04.2022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19087" indent="-519087" algn="l">
              <a:tabLst>
                <a:tab pos="1169929" algn="l"/>
              </a:tabLst>
            </a:pPr>
            <a:r>
              <a:rPr lang="de-DE" dirty="0"/>
              <a:t>©  2009  </a:t>
            </a:r>
            <a:r>
              <a:rPr lang="de-DE" b="1" dirty="0"/>
              <a:t>UNIVERSITÄT ROSTOCK  </a:t>
            </a:r>
            <a:r>
              <a:rPr lang="de-DE" cap="all" dirty="0"/>
              <a:t>|  Fakultät  für Informatik und Elektrotechnik</a:t>
            </a:r>
            <a:endParaRPr lang="de-DE" b="1" cap="all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464C5-8E49-41BD-A1D6-FC6F049A48A1}" type="slidenum">
              <a:rPr lang="de-DE" smtClean="0"/>
              <a:pPr/>
              <a:t>1</a:t>
            </a:fld>
            <a:endParaRPr lang="de-DE" dirty="0"/>
          </a:p>
        </p:txBody>
      </p:sp>
      <p:sp>
        <p:nvSpPr>
          <p:cNvPr id="10" name="Titel 7">
            <a:extLst>
              <a:ext uri="{FF2B5EF4-FFF2-40B4-BE49-F238E27FC236}">
                <a16:creationId xmlns:a16="http://schemas.microsoft.com/office/drawing/2014/main" id="{AFA155C1-CFB1-49C6-8483-C927CC051A68}"/>
              </a:ext>
            </a:extLst>
          </p:cNvPr>
          <p:cNvSpPr txBox="1">
            <a:spLocks/>
          </p:cNvSpPr>
          <p:nvPr/>
        </p:nvSpPr>
        <p:spPr bwMode="auto">
          <a:xfrm>
            <a:off x="5616120" y="5049182"/>
            <a:ext cx="3040759" cy="5731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Verdan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Verdan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Verdan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Verdan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Verdana" pitchFamily="34" charset="0"/>
              </a:defRPr>
            </a:lvl9pPr>
          </a:lstStyle>
          <a:p>
            <a:pPr algn="r">
              <a:lnSpc>
                <a:spcPct val="150000"/>
              </a:lnSpc>
            </a:pPr>
            <a:endParaRPr lang="de-DE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r">
              <a:lnSpc>
                <a:spcPct val="150000"/>
              </a:lnSpc>
            </a:pPr>
            <a:r>
              <a:rPr lang="de-DE" sz="180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By: Bekalue Tadesse</a:t>
            </a:r>
          </a:p>
          <a:p>
            <a:pPr algn="r"/>
            <a:endParaRPr lang="en-US" sz="1801" kern="0" dirty="0">
              <a:latin typeface="Tw Cen MT" panose="020B0602020104020603" pitchFamily="34" charset="0"/>
            </a:endParaRPr>
          </a:p>
          <a:p>
            <a:pPr algn="r"/>
            <a:r>
              <a:rPr lang="en-US" sz="1801" kern="0" dirty="0">
                <a:latin typeface="Tw Cen MT" panose="020B0602020104020603" pitchFamily="34" charset="0"/>
              </a:rPr>
              <a:t>                       20</a:t>
            </a:r>
            <a:r>
              <a:rPr lang="en-US" sz="1801" kern="0" baseline="30000" dirty="0">
                <a:latin typeface="Tw Cen MT" panose="020B0602020104020603" pitchFamily="34" charset="0"/>
              </a:rPr>
              <a:t>th</a:t>
            </a:r>
            <a:r>
              <a:rPr lang="en-US" sz="1801" kern="0" dirty="0">
                <a:latin typeface="Tw Cen MT" panose="020B0602020104020603" pitchFamily="34" charset="0"/>
              </a:rPr>
              <a:t> April 2022</a:t>
            </a:r>
            <a:endParaRPr lang="de-DE" sz="1801" kern="0" dirty="0"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43896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ADA0B-36F1-490C-8935-5650FB7E5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sz="28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Identification</a:t>
            </a:r>
            <a:r>
              <a:rPr lang="en-US" sz="2800" dirty="0"/>
              <a:t> of software usage purposes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A03666-319E-4D39-8414-391270613DB9}"/>
              </a:ext>
            </a:extLst>
          </p:cNvPr>
          <p:cNvSpPr>
            <a:spLocks noGrp="1"/>
          </p:cNvSpPr>
          <p:nvPr>
            <p:ph type="body" sz="half" idx="13"/>
          </p:nvPr>
        </p:nvSpPr>
        <p:spPr/>
        <p:txBody>
          <a:bodyPr>
            <a:normAutofit/>
          </a:bodyPr>
          <a:lstStyle/>
          <a:p>
            <a:pPr marL="514350" indent="-5143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200" dirty="0"/>
              <a:t>Literature</a:t>
            </a:r>
          </a:p>
          <a:p>
            <a:pPr marL="514350" indent="-5143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200" dirty="0"/>
              <a:t>Software Ontologies</a:t>
            </a:r>
          </a:p>
          <a:p>
            <a:pPr marL="971527" lvl="1" indent="-514350">
              <a:buFont typeface="Arial" panose="020B0604020202020204" pitchFamily="34" charset="0"/>
              <a:buChar char="•"/>
            </a:pPr>
            <a:r>
              <a:rPr lang="en-US" sz="2599" dirty="0" err="1"/>
              <a:t>Wikidata</a:t>
            </a:r>
            <a:endParaRPr lang="en-US" sz="2599" dirty="0"/>
          </a:p>
          <a:p>
            <a:pPr marL="971527" lvl="1" indent="-514350">
              <a:buFont typeface="Arial" panose="020B0604020202020204" pitchFamily="34" charset="0"/>
              <a:buChar char="•"/>
            </a:pPr>
            <a:r>
              <a:rPr lang="en-US" sz="2599" dirty="0"/>
              <a:t>The software Ontology (SWO)</a:t>
            </a:r>
          </a:p>
          <a:p>
            <a:pPr marL="971527" lvl="1" indent="-514350">
              <a:buFont typeface="Arial" panose="020B0604020202020204" pitchFamily="34" charset="0"/>
              <a:buChar char="•"/>
            </a:pPr>
            <a:r>
              <a:rPr lang="en-US" sz="2599" dirty="0" err="1"/>
              <a:t>OntoSoft</a:t>
            </a:r>
            <a:endParaRPr lang="en-US" sz="2599" dirty="0"/>
          </a:p>
          <a:p>
            <a:pPr lvl="1"/>
            <a:endParaRPr lang="en-US" sz="2599" dirty="0"/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dirty="0"/>
              <a:t>Sci-Crunch </a:t>
            </a:r>
          </a:p>
          <a:p>
            <a:pPr marL="514350" indent="-5143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sz="320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467703-40E6-4F4D-B311-9BA6E064207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8698229C-C003-494C-ABCE-5A127F8FE904}" type="datetime1">
              <a:rPr lang="de-DE" smtClean="0"/>
              <a:t>14.04.2022</a:t>
            </a:fld>
            <a:endParaRPr lang="de-D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2B2D09-49B2-4D56-9BE5-FD46E5875C8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519087" indent="-519087" algn="l">
              <a:tabLst>
                <a:tab pos="1073097" algn="l"/>
              </a:tabLst>
            </a:pPr>
            <a:r>
              <a:rPr lang="de-DE"/>
              <a:t>©  2009  UNIVERSITÄT ROSTOCK  |  Fakultät  für Informatik und Elektrotechnik</a:t>
            </a:r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6A2AFA-4CB4-449A-91E2-9CAA2E6A05E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D75E278-B7A8-46AD-AE70-60A8FF4239F1}" type="slidenum">
              <a:rPr lang="de-DE" smtClean="0"/>
              <a:pPr/>
              <a:t>10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600263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505FA76-B23D-4264-9271-09B11E75615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07" t="15600" r="9651"/>
          <a:stretch/>
        </p:blipFill>
        <p:spPr>
          <a:xfrm>
            <a:off x="468313" y="1235476"/>
            <a:ext cx="5318764" cy="21426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17ADA0B-36F1-490C-8935-5650FB7E5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sz="28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Identification</a:t>
            </a:r>
            <a:r>
              <a:rPr lang="en-US" sz="2800" dirty="0"/>
              <a:t> of software usage purposes 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467703-40E6-4F4D-B311-9BA6E064207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8698229C-C003-494C-ABCE-5A127F8FE904}" type="datetime1">
              <a:rPr lang="de-DE" smtClean="0"/>
              <a:t>14.04.2022</a:t>
            </a:fld>
            <a:endParaRPr lang="de-D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2B2D09-49B2-4D56-9BE5-FD46E5875C8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519087" indent="-519087" algn="l">
              <a:tabLst>
                <a:tab pos="1073097" algn="l"/>
              </a:tabLst>
            </a:pPr>
            <a:r>
              <a:rPr lang="de-DE"/>
              <a:t>©  2009  UNIVERSITÄT ROSTOCK  |  Fakultät  für Informatik und Elektrotechnik</a:t>
            </a:r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6A2AFA-4CB4-449A-91E2-9CAA2E6A05E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D75E278-B7A8-46AD-AE70-60A8FF4239F1}" type="slidenum">
              <a:rPr lang="de-DE" smtClean="0"/>
              <a:pPr/>
              <a:t>11</a:t>
            </a:fld>
            <a:endParaRPr lang="de-D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7F212F-17C1-4C87-8574-FC9D839DC083}"/>
              </a:ext>
            </a:extLst>
          </p:cNvPr>
          <p:cNvSpPr txBox="1"/>
          <p:nvPr/>
        </p:nvSpPr>
        <p:spPr>
          <a:xfrm>
            <a:off x="4572000" y="1265096"/>
            <a:ext cx="1142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WikiData</a:t>
            </a:r>
          </a:p>
        </p:txBody>
      </p:sp>
      <p:pic>
        <p:nvPicPr>
          <p:cNvPr id="8" name="Picture 7" descr="Table&#10;&#10;Description automatically generated">
            <a:extLst>
              <a:ext uri="{FF2B5EF4-FFF2-40B4-BE49-F238E27FC236}">
                <a16:creationId xmlns:a16="http://schemas.microsoft.com/office/drawing/2014/main" id="{52B95729-3453-4521-916F-C6F6D2F2ED7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21" t="6288" r="6340"/>
          <a:stretch/>
        </p:blipFill>
        <p:spPr>
          <a:xfrm>
            <a:off x="1286101" y="1901653"/>
            <a:ext cx="5148572" cy="32196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DE7B63B-085F-4BEA-9C0E-B05F188E9F21}"/>
              </a:ext>
            </a:extLst>
          </p:cNvPr>
          <p:cNvSpPr txBox="1"/>
          <p:nvPr/>
        </p:nvSpPr>
        <p:spPr>
          <a:xfrm>
            <a:off x="5580112" y="1919174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SWO</a:t>
            </a:r>
          </a:p>
        </p:txBody>
      </p:sp>
      <p:pic>
        <p:nvPicPr>
          <p:cNvPr id="10" name="Picture 9" descr="Table&#10;&#10;Description automatically generated">
            <a:extLst>
              <a:ext uri="{FF2B5EF4-FFF2-40B4-BE49-F238E27FC236}">
                <a16:creationId xmlns:a16="http://schemas.microsoft.com/office/drawing/2014/main" id="{0773511D-187A-4285-9B80-B2847C1A64A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37" t="11541" r="15866"/>
          <a:stretch/>
        </p:blipFill>
        <p:spPr>
          <a:xfrm>
            <a:off x="3230023" y="2313444"/>
            <a:ext cx="4968553" cy="39094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0675C29-2041-46D3-B5E8-5DFA6108335D}"/>
              </a:ext>
            </a:extLst>
          </p:cNvPr>
          <p:cNvSpPr txBox="1"/>
          <p:nvPr/>
        </p:nvSpPr>
        <p:spPr>
          <a:xfrm>
            <a:off x="7068255" y="2288506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err="1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OntoSoft</a:t>
            </a:r>
            <a:endParaRPr lang="en-US" sz="1800" b="1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05415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1" grpId="0"/>
      <p:bldP spid="1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ADA0B-36F1-490C-8935-5650FB7E5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sz="28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Identification</a:t>
            </a:r>
            <a:r>
              <a:rPr lang="en-US" sz="2800" dirty="0"/>
              <a:t> of software usage purposes 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467703-40E6-4F4D-B311-9BA6E064207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8698229C-C003-494C-ABCE-5A127F8FE904}" type="datetime1">
              <a:rPr lang="de-DE" smtClean="0"/>
              <a:t>14.04.2022</a:t>
            </a:fld>
            <a:endParaRPr lang="de-D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2B2D09-49B2-4D56-9BE5-FD46E5875C8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519087" indent="-519087" algn="l">
              <a:tabLst>
                <a:tab pos="1073097" algn="l"/>
              </a:tabLst>
            </a:pPr>
            <a:r>
              <a:rPr lang="de-DE"/>
              <a:t>©  2009  UNIVERSITÄT ROSTOCK  |  Fakultät  für Informatik und Elektrotechnik</a:t>
            </a:r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6A2AFA-4CB4-449A-91E2-9CAA2E6A05E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D75E278-B7A8-46AD-AE70-60A8FF4239F1}" type="slidenum">
              <a:rPr lang="de-DE" smtClean="0"/>
              <a:pPr/>
              <a:t>12</a:t>
            </a:fld>
            <a:endParaRPr lang="de-DE" dirty="0"/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76CF247B-A2C8-48EC-B4BA-A6B4D2B12B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1459281"/>
            <a:ext cx="6677725" cy="41162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25ADA4AD-B982-4B18-B9CF-EEDD71762C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06" t="13355" r="31417" b="56127"/>
          <a:stretch/>
        </p:blipFill>
        <p:spPr>
          <a:xfrm>
            <a:off x="775212" y="1448780"/>
            <a:ext cx="7880376" cy="37084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4837234-79B1-49D9-AA1E-5D7352405A12}"/>
              </a:ext>
            </a:extLst>
          </p:cNvPr>
          <p:cNvSpPr/>
          <p:nvPr/>
        </p:nvSpPr>
        <p:spPr>
          <a:xfrm>
            <a:off x="2339752" y="2096852"/>
            <a:ext cx="900100" cy="36004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F7CEFCE-61D7-4BA2-A879-0F3A23AEB514}"/>
              </a:ext>
            </a:extLst>
          </p:cNvPr>
          <p:cNvSpPr/>
          <p:nvPr/>
        </p:nvSpPr>
        <p:spPr>
          <a:xfrm>
            <a:off x="5292080" y="2564904"/>
            <a:ext cx="972108" cy="36004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0C07852-A630-4D80-A48B-A212BD501F17}"/>
              </a:ext>
            </a:extLst>
          </p:cNvPr>
          <p:cNvSpPr/>
          <p:nvPr/>
        </p:nvSpPr>
        <p:spPr>
          <a:xfrm>
            <a:off x="1547664" y="3104964"/>
            <a:ext cx="1242138" cy="36004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24BFC8F-5BF4-4BAB-914D-3BF9A528CC07}"/>
              </a:ext>
            </a:extLst>
          </p:cNvPr>
          <p:cNvSpPr/>
          <p:nvPr/>
        </p:nvSpPr>
        <p:spPr>
          <a:xfrm>
            <a:off x="761792" y="1592796"/>
            <a:ext cx="1541955" cy="36004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518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 animBg="1"/>
      <p:bldP spid="17" grpId="0" animBg="1"/>
      <p:bldP spid="1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ADA0B-36F1-490C-8935-5650FB7E55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398424"/>
            <a:ext cx="8316912" cy="762324"/>
          </a:xfrm>
        </p:spPr>
        <p:txBody>
          <a:bodyPr/>
          <a:lstStyle/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sz="28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Identification</a:t>
            </a:r>
            <a:r>
              <a:rPr lang="en-US" sz="2800" dirty="0"/>
              <a:t> of software usage purposes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A03666-319E-4D39-8414-391270613DB9}"/>
              </a:ext>
            </a:extLst>
          </p:cNvPr>
          <p:cNvSpPr>
            <a:spLocks noGrp="1"/>
          </p:cNvSpPr>
          <p:nvPr>
            <p:ph type="body" sz="half" idx="13"/>
          </p:nvPr>
        </p:nvSpPr>
        <p:spPr/>
        <p:txBody>
          <a:bodyPr>
            <a:normAutofit fontScale="92500" lnSpcReduction="10000"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600" dirty="0"/>
              <a:t>Data Collection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600" dirty="0"/>
              <a:t>Data Pre-Processing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600" dirty="0"/>
              <a:t>Data Analysis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600" dirty="0"/>
              <a:t>Data Visualization 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600" dirty="0"/>
              <a:t>Simulation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600" dirty="0"/>
              <a:t>Stimulation 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600" dirty="0"/>
              <a:t>Modeling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600" dirty="0"/>
              <a:t>Programming</a:t>
            </a: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endParaRPr lang="en-US" sz="320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467703-40E6-4F4D-B311-9BA6E064207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8698229C-C003-494C-ABCE-5A127F8FE904}" type="datetime1">
              <a:rPr lang="de-DE" smtClean="0"/>
              <a:t>14.04.2022</a:t>
            </a:fld>
            <a:endParaRPr lang="de-D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2B2D09-49B2-4D56-9BE5-FD46E5875C8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519087" indent="-519087" algn="l">
              <a:tabLst>
                <a:tab pos="1073097" algn="l"/>
              </a:tabLst>
            </a:pPr>
            <a:r>
              <a:rPr lang="de-DE"/>
              <a:t>©  2009  UNIVERSITÄT ROSTOCK  |  Fakultät  für Informatik und Elektrotechnik</a:t>
            </a:r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6A2AFA-4CB4-449A-91E2-9CAA2E6A05E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D75E278-B7A8-46AD-AE70-60A8FF4239F1}" type="slidenum">
              <a:rPr lang="de-DE" smtClean="0"/>
              <a:pPr/>
              <a:t>13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307954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ADA0B-36F1-490C-8935-5650FB7E55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398424"/>
            <a:ext cx="8316912" cy="869991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US" sz="24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2. Annotate</a:t>
            </a:r>
            <a:r>
              <a:rPr lang="en-US" sz="2800" dirty="0"/>
              <a:t> </a:t>
            </a:r>
            <a:r>
              <a:rPr lang="en-US" sz="2400" b="1" dirty="0" err="1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SoMeSci</a:t>
            </a:r>
            <a:r>
              <a:rPr lang="en-US" sz="2000" dirty="0"/>
              <a:t> Dataset with software purpose.</a:t>
            </a:r>
            <a:endParaRPr lang="en-US" sz="280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467703-40E6-4F4D-B311-9BA6E064207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8698229C-C003-494C-ABCE-5A127F8FE904}" type="datetime1">
              <a:rPr lang="de-DE" smtClean="0"/>
              <a:t>14.04.2022</a:t>
            </a:fld>
            <a:endParaRPr lang="de-D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2B2D09-49B2-4D56-9BE5-FD46E5875C8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519087" indent="-519087" algn="l">
              <a:tabLst>
                <a:tab pos="1073097" algn="l"/>
              </a:tabLst>
            </a:pPr>
            <a:r>
              <a:rPr lang="de-DE"/>
              <a:t>©  2009  UNIVERSITÄT ROSTOCK  |  Fakultät  für Informatik und Elektrotechnik</a:t>
            </a:r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6A2AFA-4CB4-449A-91E2-9CAA2E6A05E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D75E278-B7A8-46AD-AE70-60A8FF4239F1}" type="slidenum">
              <a:rPr lang="de-DE" smtClean="0"/>
              <a:pPr/>
              <a:t>14</a:t>
            </a:fld>
            <a:endParaRPr lang="de-DE" dirty="0"/>
          </a:p>
        </p:txBody>
      </p:sp>
      <p:pic>
        <p:nvPicPr>
          <p:cNvPr id="8" name="Picture 7" descr="Table&#10;&#10;Description automatically generated">
            <a:extLst>
              <a:ext uri="{FF2B5EF4-FFF2-40B4-BE49-F238E27FC236}">
                <a16:creationId xmlns:a16="http://schemas.microsoft.com/office/drawing/2014/main" id="{A10D5916-8A17-4358-811D-4234E1BD5F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34"/>
          <a:stretch/>
        </p:blipFill>
        <p:spPr>
          <a:xfrm>
            <a:off x="329221" y="1836417"/>
            <a:ext cx="6881456" cy="2834106"/>
          </a:xfrm>
          <a:prstGeom prst="rect">
            <a:avLst/>
          </a:prstGeom>
        </p:spPr>
      </p:pic>
      <p:pic>
        <p:nvPicPr>
          <p:cNvPr id="10" name="Picture 9" descr="Table&#10;&#10;Description automatically generated">
            <a:extLst>
              <a:ext uri="{FF2B5EF4-FFF2-40B4-BE49-F238E27FC236}">
                <a16:creationId xmlns:a16="http://schemas.microsoft.com/office/drawing/2014/main" id="{0A1C3112-DEF9-4400-9A6F-D7E5469B3DE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017" b="-1227"/>
          <a:stretch/>
        </p:blipFill>
        <p:spPr>
          <a:xfrm>
            <a:off x="329221" y="4679275"/>
            <a:ext cx="7011008" cy="165039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9F8BB08-66EE-414A-BE1C-17F68582A318}"/>
              </a:ext>
            </a:extLst>
          </p:cNvPr>
          <p:cNvSpPr txBox="1"/>
          <p:nvPr/>
        </p:nvSpPr>
        <p:spPr>
          <a:xfrm>
            <a:off x="322698" y="1303657"/>
            <a:ext cx="21940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2.1. The Dataset</a:t>
            </a:r>
          </a:p>
        </p:txBody>
      </p:sp>
    </p:spTree>
    <p:extLst>
      <p:ext uri="{BB962C8B-B14F-4D97-AF65-F5344CB8AC3E}">
        <p14:creationId xmlns:p14="http://schemas.microsoft.com/office/powerpoint/2010/main" val="21443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ADA0B-36F1-490C-8935-5650FB7E55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398424"/>
            <a:ext cx="8316912" cy="869991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US" sz="24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2. Annotate</a:t>
            </a:r>
            <a:r>
              <a:rPr lang="en-US" sz="2800" dirty="0"/>
              <a:t> </a:t>
            </a:r>
            <a:r>
              <a:rPr lang="en-US" sz="2400" b="1" dirty="0" err="1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SoMeSci</a:t>
            </a:r>
            <a:r>
              <a:rPr lang="en-US" sz="2000" dirty="0"/>
              <a:t> Dataset with software purpose.</a:t>
            </a:r>
            <a:endParaRPr lang="en-US" sz="280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467703-40E6-4F4D-B311-9BA6E064207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8698229C-C003-494C-ABCE-5A127F8FE904}" type="datetime1">
              <a:rPr lang="de-DE" smtClean="0"/>
              <a:t>14.04.2022</a:t>
            </a:fld>
            <a:endParaRPr lang="de-D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2B2D09-49B2-4D56-9BE5-FD46E5875C8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519087" indent="-519087" algn="l">
              <a:tabLst>
                <a:tab pos="1073097" algn="l"/>
              </a:tabLst>
            </a:pPr>
            <a:r>
              <a:rPr lang="de-DE"/>
              <a:t>©  2009  UNIVERSITÄT ROSTOCK  |  Fakultät  für Informatik und Elektrotechnik</a:t>
            </a:r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6A2AFA-4CB4-449A-91E2-9CAA2E6A05E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D75E278-B7A8-46AD-AE70-60A8FF4239F1}" type="slidenum">
              <a:rPr lang="de-DE" smtClean="0"/>
              <a:pPr/>
              <a:t>15</a:t>
            </a:fld>
            <a:endParaRPr lang="de-D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834DDB-64FD-43D5-AF54-BF3CE02E3931}"/>
              </a:ext>
            </a:extLst>
          </p:cNvPr>
          <p:cNvSpPr txBox="1"/>
          <p:nvPr/>
        </p:nvSpPr>
        <p:spPr>
          <a:xfrm>
            <a:off x="370144" y="1304764"/>
            <a:ext cx="36683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2.2. Annotation Tool: BRAT</a:t>
            </a:r>
          </a:p>
        </p:txBody>
      </p:sp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B87AD22-3DBC-4435-B5EF-CE3339CB3D7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636" y="1803475"/>
            <a:ext cx="8064388" cy="4241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4793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ADA0B-36F1-490C-8935-5650FB7E55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398424"/>
            <a:ext cx="8316912" cy="869991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US" sz="24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2. Annotate</a:t>
            </a:r>
            <a:r>
              <a:rPr lang="en-US" sz="2800" dirty="0"/>
              <a:t> </a:t>
            </a:r>
            <a:r>
              <a:rPr lang="en-US" sz="2400" b="1" dirty="0" err="1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SoMeSci</a:t>
            </a:r>
            <a:r>
              <a:rPr lang="en-US" sz="2000" dirty="0"/>
              <a:t> Dataset with software purpose.</a:t>
            </a:r>
            <a:endParaRPr lang="en-US" sz="280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467703-40E6-4F4D-B311-9BA6E064207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8698229C-C003-494C-ABCE-5A127F8FE904}" type="datetime1">
              <a:rPr lang="de-DE" smtClean="0"/>
              <a:t>14.04.2022</a:t>
            </a:fld>
            <a:endParaRPr lang="de-D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2B2D09-49B2-4D56-9BE5-FD46E5875C8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519087" indent="-519087" algn="l">
              <a:tabLst>
                <a:tab pos="1073097" algn="l"/>
              </a:tabLst>
            </a:pPr>
            <a:r>
              <a:rPr lang="de-DE"/>
              <a:t>©  2009  UNIVERSITÄT ROSTOCK  |  Fakultät  für Informatik und Elektrotechnik</a:t>
            </a:r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6A2AFA-4CB4-449A-91E2-9CAA2E6A05E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D75E278-B7A8-46AD-AE70-60A8FF4239F1}" type="slidenum">
              <a:rPr lang="de-DE" smtClean="0"/>
              <a:pPr/>
              <a:t>16</a:t>
            </a:fld>
            <a:endParaRPr lang="de-D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834DDB-64FD-43D5-AF54-BF3CE02E3931}"/>
              </a:ext>
            </a:extLst>
          </p:cNvPr>
          <p:cNvSpPr txBox="1"/>
          <p:nvPr/>
        </p:nvSpPr>
        <p:spPr>
          <a:xfrm>
            <a:off x="370144" y="1304764"/>
            <a:ext cx="49189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2.3. Annotation with software Purpose</a:t>
            </a:r>
          </a:p>
        </p:txBody>
      </p:sp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5E39BBDB-6D4B-4092-9246-701BF92D6A3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879" y="3912891"/>
            <a:ext cx="7722876" cy="119177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2BE6FFF-8C3E-4B01-8597-F97FD4FC917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144" y="2195655"/>
            <a:ext cx="7999209" cy="936198"/>
          </a:xfrm>
          <a:prstGeom prst="rect">
            <a:avLst/>
          </a:prstGeom>
        </p:spPr>
      </p:pic>
      <p:sp>
        <p:nvSpPr>
          <p:cNvPr id="12" name="Arrow: Down 11">
            <a:extLst>
              <a:ext uri="{FF2B5EF4-FFF2-40B4-BE49-F238E27FC236}">
                <a16:creationId xmlns:a16="http://schemas.microsoft.com/office/drawing/2014/main" id="{7EFFA998-8A1E-46CC-8571-497024247E1C}"/>
              </a:ext>
            </a:extLst>
          </p:cNvPr>
          <p:cNvSpPr/>
          <p:nvPr/>
        </p:nvSpPr>
        <p:spPr>
          <a:xfrm>
            <a:off x="3959932" y="3350554"/>
            <a:ext cx="360040" cy="834530"/>
          </a:xfrm>
          <a:prstGeom prst="downArrow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44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ADA0B-36F1-490C-8935-5650FB7E55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398424"/>
            <a:ext cx="8316912" cy="869991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US" sz="24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2. Annotate</a:t>
            </a:r>
            <a:r>
              <a:rPr lang="en-US" sz="2800" dirty="0"/>
              <a:t> </a:t>
            </a:r>
            <a:r>
              <a:rPr lang="en-US" sz="2400" b="1" dirty="0" err="1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SoMeSci</a:t>
            </a:r>
            <a:r>
              <a:rPr lang="en-US" sz="2000" dirty="0"/>
              <a:t> Dataset with software purpose.</a:t>
            </a:r>
            <a:endParaRPr lang="en-US" sz="280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467703-40E6-4F4D-B311-9BA6E064207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8698229C-C003-494C-ABCE-5A127F8FE904}" type="datetime1">
              <a:rPr lang="de-DE" smtClean="0"/>
              <a:t>14.04.2022</a:t>
            </a:fld>
            <a:endParaRPr lang="de-D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2B2D09-49B2-4D56-9BE5-FD46E5875C8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519087" indent="-519087" algn="l">
              <a:tabLst>
                <a:tab pos="1073097" algn="l"/>
              </a:tabLst>
            </a:pPr>
            <a:r>
              <a:rPr lang="de-DE"/>
              <a:t>©  2009  UNIVERSITÄT ROSTOCK  |  Fakultät  für Informatik und Elektrotechnik</a:t>
            </a:r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6A2AFA-4CB4-449A-91E2-9CAA2E6A05E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D75E278-B7A8-46AD-AE70-60A8FF4239F1}" type="slidenum">
              <a:rPr lang="de-DE" smtClean="0"/>
              <a:pPr/>
              <a:t>17</a:t>
            </a:fld>
            <a:endParaRPr lang="de-D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834DDB-64FD-43D5-AF54-BF3CE02E3931}"/>
              </a:ext>
            </a:extLst>
          </p:cNvPr>
          <p:cNvSpPr txBox="1"/>
          <p:nvPr/>
        </p:nvSpPr>
        <p:spPr>
          <a:xfrm>
            <a:off x="370144" y="1304764"/>
            <a:ext cx="40459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2.4. Analysis of Annotated data</a:t>
            </a:r>
          </a:p>
        </p:txBody>
      </p:sp>
      <p:pic>
        <p:nvPicPr>
          <p:cNvPr id="15" name="Picture 14" descr="Chart&#10;&#10;Description automatically generated">
            <a:extLst>
              <a:ext uri="{FF2B5EF4-FFF2-40B4-BE49-F238E27FC236}">
                <a16:creationId xmlns:a16="http://schemas.microsoft.com/office/drawing/2014/main" id="{328AB7DD-3B87-4CD5-B357-AFE81AAEDB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1988840"/>
            <a:ext cx="8562212" cy="4281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73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436"/>
    </mc:Choice>
    <mc:Fallback xmlns="">
      <p:transition spd="slow" advTm="15436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ADA0B-36F1-490C-8935-5650FB7E55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398424"/>
            <a:ext cx="8316912" cy="869991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US" sz="24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2. Annotate</a:t>
            </a:r>
            <a:r>
              <a:rPr lang="en-US" sz="2800" dirty="0"/>
              <a:t> </a:t>
            </a:r>
            <a:r>
              <a:rPr lang="en-US" sz="2400" b="1" dirty="0" err="1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SoMeSci</a:t>
            </a:r>
            <a:r>
              <a:rPr lang="en-US" sz="2000" dirty="0"/>
              <a:t> Dataset with software purpose.</a:t>
            </a:r>
            <a:endParaRPr lang="en-US" sz="280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467703-40E6-4F4D-B311-9BA6E064207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8698229C-C003-494C-ABCE-5A127F8FE904}" type="datetime1">
              <a:rPr lang="de-DE" smtClean="0"/>
              <a:t>14.04.2022</a:t>
            </a:fld>
            <a:endParaRPr lang="de-D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2B2D09-49B2-4D56-9BE5-FD46E5875C8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519087" indent="-519087" algn="l">
              <a:tabLst>
                <a:tab pos="1073097" algn="l"/>
              </a:tabLst>
            </a:pPr>
            <a:r>
              <a:rPr lang="de-DE"/>
              <a:t>©  2009  UNIVERSITÄT ROSTOCK  |  Fakultät  für Informatik und Elektrotechnik</a:t>
            </a:r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6A2AFA-4CB4-449A-91E2-9CAA2E6A05E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D75E278-B7A8-46AD-AE70-60A8FF4239F1}" type="slidenum">
              <a:rPr lang="de-DE" smtClean="0"/>
              <a:pPr/>
              <a:t>18</a:t>
            </a:fld>
            <a:endParaRPr lang="de-D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834DDB-64FD-43D5-AF54-BF3CE02E3931}"/>
              </a:ext>
            </a:extLst>
          </p:cNvPr>
          <p:cNvSpPr txBox="1"/>
          <p:nvPr/>
        </p:nvSpPr>
        <p:spPr>
          <a:xfrm>
            <a:off x="370144" y="1304764"/>
            <a:ext cx="40459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2.4. Analysis of Annotated data</a:t>
            </a:r>
          </a:p>
        </p:txBody>
      </p:sp>
      <p:pic>
        <p:nvPicPr>
          <p:cNvPr id="4" name="Picture 3" descr="Chart, pie chart&#10;&#10;Description automatically generated">
            <a:extLst>
              <a:ext uri="{FF2B5EF4-FFF2-40B4-BE49-F238E27FC236}">
                <a16:creationId xmlns:a16="http://schemas.microsoft.com/office/drawing/2014/main" id="{83C31C59-1354-4EB6-A25E-A3305D05E9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6"/>
          <a:stretch/>
        </p:blipFill>
        <p:spPr>
          <a:xfrm>
            <a:off x="370144" y="2540688"/>
            <a:ext cx="4188846" cy="2796524"/>
          </a:xfrm>
          <a:prstGeom prst="rect">
            <a:avLst/>
          </a:prstGeom>
        </p:spPr>
      </p:pic>
      <p:pic>
        <p:nvPicPr>
          <p:cNvPr id="10" name="Picture 9" descr="Chart, pie chart&#10;&#10;Description automatically generated">
            <a:extLst>
              <a:ext uri="{FF2B5EF4-FFF2-40B4-BE49-F238E27FC236}">
                <a16:creationId xmlns:a16="http://schemas.microsoft.com/office/drawing/2014/main" id="{F97F1607-2BA4-474B-BC07-E7704402B34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46"/>
          <a:stretch/>
        </p:blipFill>
        <p:spPr>
          <a:xfrm>
            <a:off x="4818752" y="2453836"/>
            <a:ext cx="4242543" cy="2796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412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436"/>
    </mc:Choice>
    <mc:Fallback xmlns="">
      <p:transition spd="slow" advTm="15436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ADA0B-36F1-490C-8935-5650FB7E55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398424"/>
            <a:ext cx="8316912" cy="869991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US" sz="24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2. Annotate</a:t>
            </a:r>
            <a:r>
              <a:rPr lang="en-US" sz="2800" dirty="0"/>
              <a:t> </a:t>
            </a:r>
            <a:r>
              <a:rPr lang="en-US" sz="2400" b="1" dirty="0" err="1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SoMeSci</a:t>
            </a:r>
            <a:r>
              <a:rPr lang="en-US" sz="2000" dirty="0"/>
              <a:t> Dataset with software purpose.</a:t>
            </a:r>
            <a:endParaRPr lang="en-US" sz="280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467703-40E6-4F4D-B311-9BA6E064207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8698229C-C003-494C-ABCE-5A127F8FE904}" type="datetime1">
              <a:rPr lang="de-DE" smtClean="0"/>
              <a:t>14.04.2022</a:t>
            </a:fld>
            <a:endParaRPr lang="de-D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2B2D09-49B2-4D56-9BE5-FD46E5875C8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519087" indent="-519087" algn="l">
              <a:tabLst>
                <a:tab pos="1073097" algn="l"/>
              </a:tabLst>
            </a:pPr>
            <a:r>
              <a:rPr lang="de-DE"/>
              <a:t>©  2009  UNIVERSITÄT ROSTOCK  |  Fakultät  für Informatik und Elektrotechnik</a:t>
            </a:r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6A2AFA-4CB4-449A-91E2-9CAA2E6A05E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D75E278-B7A8-46AD-AE70-60A8FF4239F1}" type="slidenum">
              <a:rPr lang="de-DE" smtClean="0"/>
              <a:pPr/>
              <a:t>19</a:t>
            </a:fld>
            <a:endParaRPr lang="de-D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834DDB-64FD-43D5-AF54-BF3CE02E3931}"/>
              </a:ext>
            </a:extLst>
          </p:cNvPr>
          <p:cNvSpPr txBox="1"/>
          <p:nvPr/>
        </p:nvSpPr>
        <p:spPr>
          <a:xfrm>
            <a:off x="370144" y="1304764"/>
            <a:ext cx="40459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2.4. Analysis of Annotated data</a:t>
            </a:r>
          </a:p>
        </p:txBody>
      </p:sp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913CC653-5717-435D-A0A2-C4E2131F0A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144" y="1952836"/>
            <a:ext cx="7334204" cy="3667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308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436"/>
    </mc:Choice>
    <mc:Fallback xmlns="">
      <p:transition spd="slow" advTm="15436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Overview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F712886-54D6-491D-8150-11CEBC0116FE}"/>
              </a:ext>
            </a:extLst>
          </p:cNvPr>
          <p:cNvSpPr>
            <a:spLocks noGrp="1"/>
          </p:cNvSpPr>
          <p:nvPr>
            <p:ph type="body" sz="half" idx="13"/>
          </p:nvPr>
        </p:nvSpPr>
        <p:spPr>
          <a:xfrm>
            <a:off x="468313" y="1017113"/>
            <a:ext cx="8316912" cy="4899063"/>
          </a:xfrm>
        </p:spPr>
        <p:txBody>
          <a:bodyPr>
            <a:normAutofit fontScale="40000" lnSpcReduction="20000"/>
          </a:bodyPr>
          <a:lstStyle/>
          <a:p>
            <a:pPr marL="342900" indent="-342900">
              <a:lnSpc>
                <a:spcPct val="220000"/>
              </a:lnSpc>
              <a:buFont typeface="Arial" panose="020B0604020202020204" pitchFamily="34" charset="0"/>
              <a:buChar char="•"/>
            </a:pPr>
            <a:r>
              <a:rPr lang="en-US" sz="4400" dirty="0"/>
              <a:t>Software in a research </a:t>
            </a:r>
          </a:p>
          <a:p>
            <a:pPr marL="342900" indent="-342900">
              <a:lnSpc>
                <a:spcPct val="220000"/>
              </a:lnSpc>
              <a:buFont typeface="Arial" panose="020B0604020202020204" pitchFamily="34" charset="0"/>
              <a:buChar char="•"/>
            </a:pPr>
            <a:r>
              <a:rPr lang="en-US" sz="4400" dirty="0"/>
              <a:t>Software Usage purposes</a:t>
            </a:r>
          </a:p>
          <a:p>
            <a:pPr marL="800077" lvl="1" indent="-342900">
              <a:lnSpc>
                <a:spcPct val="220000"/>
              </a:lnSpc>
              <a:buFont typeface="Arial" panose="020B0604020202020204" pitchFamily="34" charset="0"/>
              <a:buChar char="•"/>
            </a:pPr>
            <a:r>
              <a:rPr lang="en-US" sz="4500" dirty="0"/>
              <a:t>Literature</a:t>
            </a:r>
            <a:endParaRPr lang="en-US" sz="4000" dirty="0"/>
          </a:p>
          <a:p>
            <a:pPr marL="800077" lvl="1" indent="-342900">
              <a:lnSpc>
                <a:spcPct val="220000"/>
              </a:lnSpc>
              <a:buFont typeface="Arial" panose="020B0604020202020204" pitchFamily="34" charset="0"/>
              <a:buChar char="•"/>
            </a:pPr>
            <a:r>
              <a:rPr lang="en-US" sz="4500" dirty="0"/>
              <a:t>Ontologies</a:t>
            </a:r>
            <a:r>
              <a:rPr lang="en-US" sz="4000" dirty="0"/>
              <a:t> </a:t>
            </a:r>
          </a:p>
          <a:p>
            <a:pPr marL="342900" indent="-342900">
              <a:lnSpc>
                <a:spcPct val="220000"/>
              </a:lnSpc>
              <a:buFont typeface="Arial" panose="020B0604020202020204" pitchFamily="34" charset="0"/>
              <a:buChar char="•"/>
            </a:pPr>
            <a:r>
              <a:rPr lang="en-US" sz="4400" b="1" dirty="0" err="1"/>
              <a:t>SoMeSci</a:t>
            </a:r>
            <a:r>
              <a:rPr lang="en-US" sz="4400" dirty="0"/>
              <a:t> Dataset</a:t>
            </a:r>
          </a:p>
          <a:p>
            <a:pPr marL="342900" indent="-342900">
              <a:lnSpc>
                <a:spcPct val="220000"/>
              </a:lnSpc>
              <a:buFont typeface="Arial" panose="020B0604020202020204" pitchFamily="34" charset="0"/>
              <a:buChar char="•"/>
            </a:pPr>
            <a:r>
              <a:rPr lang="en-US" sz="4400" dirty="0"/>
              <a:t>Classifier Models</a:t>
            </a:r>
          </a:p>
          <a:p>
            <a:pPr marL="342900" indent="-342900">
              <a:lnSpc>
                <a:spcPct val="220000"/>
              </a:lnSpc>
              <a:buFont typeface="Arial" panose="020B0604020202020204" pitchFamily="34" charset="0"/>
              <a:buChar char="•"/>
            </a:pPr>
            <a:r>
              <a:rPr lang="en-US" sz="4400" dirty="0"/>
              <a:t>Classifier Model training results </a:t>
            </a:r>
          </a:p>
          <a:p>
            <a:pPr marL="342900" indent="-342900">
              <a:lnSpc>
                <a:spcPct val="220000"/>
              </a:lnSpc>
              <a:buFont typeface="Arial" panose="020B0604020202020204" pitchFamily="34" charset="0"/>
              <a:buChar char="•"/>
            </a:pPr>
            <a:r>
              <a:rPr lang="en-US" sz="4400" dirty="0"/>
              <a:t>Conclusion </a:t>
            </a:r>
          </a:p>
          <a:p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65BA6B-77F8-4F93-9BB2-FCC333199B1C}" type="datetime1">
              <a:rPr lang="de-DE" smtClean="0"/>
              <a:t>14.04.2022</a:t>
            </a:fld>
            <a:endParaRPr lang="de-D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519087" indent="-519087" algn="l">
              <a:tabLst>
                <a:tab pos="1169929" algn="l"/>
              </a:tabLst>
            </a:pPr>
            <a:r>
              <a:rPr lang="de-DE"/>
              <a:t>©  2009  </a:t>
            </a:r>
            <a:r>
              <a:rPr lang="de-DE" b="1"/>
              <a:t>UNIVERSITÄT ROSTOCK  </a:t>
            </a:r>
            <a:r>
              <a:rPr lang="de-DE" cap="all"/>
              <a:t>|  Fakultät  für Informatik und Elektrotechnik</a:t>
            </a:r>
            <a:endParaRPr lang="de-DE" b="1" cap="al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1C464C5-8E49-41BD-A1D6-FC6F049A48A1}" type="slidenum">
              <a:rPr lang="de-DE" smtClean="0"/>
              <a:pPr/>
              <a:t>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371905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ADA0B-36F1-490C-8935-5650FB7E55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398424"/>
            <a:ext cx="8316912" cy="869991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US" sz="24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2. Annotate</a:t>
            </a:r>
            <a:r>
              <a:rPr lang="en-US" sz="2800" dirty="0"/>
              <a:t> </a:t>
            </a:r>
            <a:r>
              <a:rPr lang="en-US" sz="2400" b="1" dirty="0" err="1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SoMeSci</a:t>
            </a:r>
            <a:r>
              <a:rPr lang="en-US" sz="2000" dirty="0"/>
              <a:t> Dataset with software purpose.</a:t>
            </a:r>
            <a:endParaRPr lang="en-US" sz="280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467703-40E6-4F4D-B311-9BA6E064207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8698229C-C003-494C-ABCE-5A127F8FE904}" type="datetime1">
              <a:rPr lang="de-DE" smtClean="0"/>
              <a:t>14.04.2022</a:t>
            </a:fld>
            <a:endParaRPr lang="de-D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2B2D09-49B2-4D56-9BE5-FD46E5875C8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519087" indent="-519087" algn="l">
              <a:tabLst>
                <a:tab pos="1073097" algn="l"/>
              </a:tabLst>
            </a:pPr>
            <a:r>
              <a:rPr lang="de-DE"/>
              <a:t>©  2009  UNIVERSITÄT ROSTOCK  |  Fakultät  für Informatik und Elektrotechnik</a:t>
            </a:r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6A2AFA-4CB4-449A-91E2-9CAA2E6A05E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D75E278-B7A8-46AD-AE70-60A8FF4239F1}" type="slidenum">
              <a:rPr lang="de-DE" smtClean="0"/>
              <a:pPr/>
              <a:t>20</a:t>
            </a:fld>
            <a:endParaRPr lang="de-D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834DDB-64FD-43D5-AF54-BF3CE02E3931}"/>
              </a:ext>
            </a:extLst>
          </p:cNvPr>
          <p:cNvSpPr txBox="1"/>
          <p:nvPr/>
        </p:nvSpPr>
        <p:spPr>
          <a:xfrm>
            <a:off x="370144" y="1304764"/>
            <a:ext cx="40459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2.4. Analysis of Annotated data</a:t>
            </a:r>
          </a:p>
        </p:txBody>
      </p:sp>
      <p:pic>
        <p:nvPicPr>
          <p:cNvPr id="8" name="Picture 7" descr="Chart, bar chart&#10;&#10;Description automatically generated">
            <a:extLst>
              <a:ext uri="{FF2B5EF4-FFF2-40B4-BE49-F238E27FC236}">
                <a16:creationId xmlns:a16="http://schemas.microsoft.com/office/drawing/2014/main" id="{FC70C5C0-F486-4728-A1EA-1AC3939A9B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2038588"/>
            <a:ext cx="8244916" cy="4122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040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436"/>
    </mc:Choice>
    <mc:Fallback xmlns="">
      <p:transition spd="slow" advTm="15436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ADA0B-36F1-490C-8935-5650FB7E55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398424"/>
            <a:ext cx="8316912" cy="869991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US" sz="24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2. Annotate</a:t>
            </a:r>
            <a:r>
              <a:rPr lang="en-US" sz="2800" dirty="0"/>
              <a:t> </a:t>
            </a:r>
            <a:r>
              <a:rPr lang="en-US" sz="2400" b="1" dirty="0" err="1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SoMeSci</a:t>
            </a:r>
            <a:r>
              <a:rPr lang="en-US" sz="2000" dirty="0"/>
              <a:t> Dataset with software purpose.</a:t>
            </a:r>
            <a:endParaRPr lang="en-US" sz="280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467703-40E6-4F4D-B311-9BA6E064207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8698229C-C003-494C-ABCE-5A127F8FE904}" type="datetime1">
              <a:rPr lang="de-DE" smtClean="0"/>
              <a:t>14.04.2022</a:t>
            </a:fld>
            <a:endParaRPr lang="de-D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2B2D09-49B2-4D56-9BE5-FD46E5875C8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519087" indent="-519087" algn="l">
              <a:tabLst>
                <a:tab pos="1073097" algn="l"/>
              </a:tabLst>
            </a:pPr>
            <a:r>
              <a:rPr lang="de-DE"/>
              <a:t>©  2009  UNIVERSITÄT ROSTOCK  |  Fakultät  für Informatik und Elektrotechnik</a:t>
            </a:r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6A2AFA-4CB4-449A-91E2-9CAA2E6A05E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D75E278-B7A8-46AD-AE70-60A8FF4239F1}" type="slidenum">
              <a:rPr lang="de-DE" smtClean="0"/>
              <a:pPr/>
              <a:t>21</a:t>
            </a:fld>
            <a:endParaRPr lang="de-D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834DDB-64FD-43D5-AF54-BF3CE02E3931}"/>
              </a:ext>
            </a:extLst>
          </p:cNvPr>
          <p:cNvSpPr txBox="1"/>
          <p:nvPr/>
        </p:nvSpPr>
        <p:spPr>
          <a:xfrm>
            <a:off x="370144" y="1304764"/>
            <a:ext cx="40459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2.4. Analysis of Annotated data</a:t>
            </a:r>
          </a:p>
        </p:txBody>
      </p:sp>
      <p:pic>
        <p:nvPicPr>
          <p:cNvPr id="4" name="Picture 3" descr="Chart, histogram&#10;&#10;Description automatically generated">
            <a:extLst>
              <a:ext uri="{FF2B5EF4-FFF2-40B4-BE49-F238E27FC236}">
                <a16:creationId xmlns:a16="http://schemas.microsoft.com/office/drawing/2014/main" id="{25EF8AB1-6C24-4239-B5CB-6825AFB3DB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730" y="2076272"/>
            <a:ext cx="6953928" cy="3476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92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436"/>
    </mc:Choice>
    <mc:Fallback xmlns="">
      <p:transition spd="slow" advTm="15436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D835F-8ADA-48E2-8096-58876B8C7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3. Classifier Model Selection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0A5036-6FE0-4E82-B01A-ABD27858CE00}"/>
              </a:ext>
            </a:extLst>
          </p:cNvPr>
          <p:cNvSpPr>
            <a:spLocks noGrp="1"/>
          </p:cNvSpPr>
          <p:nvPr>
            <p:ph type="body" sz="half" idx="13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Software purpose classification approached as </a:t>
            </a:r>
            <a:r>
              <a:rPr lang="en-US" b="1" dirty="0"/>
              <a:t>Sequence labeling task</a:t>
            </a:r>
          </a:p>
          <a:p>
            <a:r>
              <a:rPr lang="en-US" b="1" dirty="0"/>
              <a:t>                         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B97041-A280-4DC0-8C20-9D52CB785BF7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8698229C-C003-494C-ABCE-5A127F8FE904}" type="datetime1">
              <a:rPr lang="de-DE" smtClean="0"/>
              <a:t>14.04.2022</a:t>
            </a:fld>
            <a:endParaRPr lang="de-D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7D3185-60C0-4CEC-8E3D-D039C7A9908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519087" indent="-519087" algn="l">
              <a:tabLst>
                <a:tab pos="1073097" algn="l"/>
              </a:tabLst>
            </a:pPr>
            <a:r>
              <a:rPr lang="de-DE"/>
              <a:t>©  2009  UNIVERSITÄT ROSTOCK  |  Fakultät  für Informatik und Elektrotechnik</a:t>
            </a:r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9A890B-2F8A-4326-BC04-240B0413E2E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D75E278-B7A8-46AD-AE70-60A8FF4239F1}" type="slidenum">
              <a:rPr lang="de-DE" smtClean="0"/>
              <a:pPr/>
              <a:t>22</a:t>
            </a:fld>
            <a:endParaRPr lang="de-DE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44A38C2-4ABB-4558-AF2A-311041CE2B15}"/>
              </a:ext>
            </a:extLst>
          </p:cNvPr>
          <p:cNvSpPr/>
          <p:nvPr/>
        </p:nvSpPr>
        <p:spPr>
          <a:xfrm>
            <a:off x="683568" y="2096852"/>
            <a:ext cx="2495267" cy="4016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Classical ML Models 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7919F7B-C24B-4A9D-832F-019D40D6C60A}"/>
              </a:ext>
            </a:extLst>
          </p:cNvPr>
          <p:cNvSpPr/>
          <p:nvPr/>
        </p:nvSpPr>
        <p:spPr>
          <a:xfrm>
            <a:off x="3923928" y="2068511"/>
            <a:ext cx="3754349" cy="4016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DL Models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FCD8F31-EB67-4B1F-82E3-1F8663FA1F8E}"/>
              </a:ext>
            </a:extLst>
          </p:cNvPr>
          <p:cNvSpPr txBox="1"/>
          <p:nvPr/>
        </p:nvSpPr>
        <p:spPr>
          <a:xfrm>
            <a:off x="683568" y="2600908"/>
            <a:ext cx="2495267" cy="1200329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HMM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MEMM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CRF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A1CAD93-6DDA-4A83-8800-AA208EAB34BB}"/>
              </a:ext>
            </a:extLst>
          </p:cNvPr>
          <p:cNvSpPr txBox="1"/>
          <p:nvPr/>
        </p:nvSpPr>
        <p:spPr>
          <a:xfrm>
            <a:off x="3912118" y="2542597"/>
            <a:ext cx="3766159" cy="3046988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RNN</a:t>
            </a:r>
          </a:p>
          <a:p>
            <a:pPr marL="800089" lvl="1" indent="-342900">
              <a:buFont typeface="Arial" panose="020B0604020202020204" pitchFamily="34" charset="0"/>
              <a:buChar char="•"/>
            </a:pPr>
            <a:r>
              <a:rPr lang="en-US" dirty="0"/>
              <a:t>LSTM</a:t>
            </a:r>
          </a:p>
          <a:p>
            <a:pPr marL="800089" lvl="1" indent="-342900">
              <a:buFont typeface="Arial" panose="020B0604020202020204" pitchFamily="34" charset="0"/>
              <a:buChar char="•"/>
            </a:pPr>
            <a:r>
              <a:rPr lang="en-US" dirty="0"/>
              <a:t>Bi-LSTM</a:t>
            </a:r>
          </a:p>
          <a:p>
            <a:pPr marL="800089" lvl="1" indent="-342900">
              <a:buFont typeface="Arial" panose="020B0604020202020204" pitchFamily="34" charset="0"/>
              <a:buChar char="•"/>
            </a:pPr>
            <a:r>
              <a:rPr lang="en-US" dirty="0"/>
              <a:t>Bi-LSTM-CRF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Transformer Based Model</a:t>
            </a:r>
          </a:p>
          <a:p>
            <a:pPr marL="800089" lvl="1" indent="-342900">
              <a:buFont typeface="Arial" panose="020B0604020202020204" pitchFamily="34" charset="0"/>
              <a:buChar char="•"/>
            </a:pPr>
            <a:r>
              <a:rPr lang="en-US" dirty="0"/>
              <a:t>BERT</a:t>
            </a:r>
          </a:p>
          <a:p>
            <a:pPr marL="800089" lvl="1" indent="-342900">
              <a:buFont typeface="Arial" panose="020B0604020202020204" pitchFamily="34" charset="0"/>
              <a:buChar char="•"/>
            </a:pPr>
            <a:r>
              <a:rPr lang="en-US" dirty="0"/>
              <a:t>Bio-BERT</a:t>
            </a:r>
          </a:p>
          <a:p>
            <a:pPr marL="800089" lvl="1" indent="-342900">
              <a:buFont typeface="Arial" panose="020B0604020202020204" pitchFamily="34" charset="0"/>
              <a:buChar char="•"/>
            </a:pPr>
            <a:r>
              <a:rPr lang="en-US" dirty="0"/>
              <a:t>Sci-BERT</a:t>
            </a:r>
          </a:p>
        </p:txBody>
      </p:sp>
    </p:spTree>
    <p:extLst>
      <p:ext uri="{BB962C8B-B14F-4D97-AF65-F5344CB8AC3E}">
        <p14:creationId xmlns:p14="http://schemas.microsoft.com/office/powerpoint/2010/main" val="35285551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D835F-8ADA-48E2-8096-58876B8C7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3. Classifier Model Selection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0A5036-6FE0-4E82-B01A-ABD27858CE00}"/>
              </a:ext>
            </a:extLst>
          </p:cNvPr>
          <p:cNvSpPr>
            <a:spLocks noGrp="1"/>
          </p:cNvSpPr>
          <p:nvPr>
            <p:ph type="body" sz="half" idx="13"/>
          </p:nvPr>
        </p:nvSpPr>
        <p:spPr/>
        <p:txBody>
          <a:bodyPr/>
          <a:lstStyle/>
          <a:p>
            <a:r>
              <a:rPr lang="en-US" b="1" dirty="0"/>
              <a:t>                         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B97041-A280-4DC0-8C20-9D52CB785BF7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8698229C-C003-494C-ABCE-5A127F8FE904}" type="datetime1">
              <a:rPr lang="de-DE" smtClean="0"/>
              <a:t>14.04.2022</a:t>
            </a:fld>
            <a:endParaRPr lang="de-D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7D3185-60C0-4CEC-8E3D-D039C7A9908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519087" indent="-519087" algn="l">
              <a:tabLst>
                <a:tab pos="1073097" algn="l"/>
              </a:tabLst>
            </a:pPr>
            <a:r>
              <a:rPr lang="de-DE"/>
              <a:t>©  2009  UNIVERSITÄT ROSTOCK  |  Fakultät  für Informatik und Elektrotechnik</a:t>
            </a:r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9A890B-2F8A-4326-BC04-240B0413E2E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D75E278-B7A8-46AD-AE70-60A8FF4239F1}" type="slidenum">
              <a:rPr lang="de-DE" smtClean="0"/>
              <a:pPr/>
              <a:t>23</a:t>
            </a:fld>
            <a:endParaRPr lang="de-DE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75B4851-3322-4AE5-9655-1DBDC78E8B72}"/>
              </a:ext>
            </a:extLst>
          </p:cNvPr>
          <p:cNvSpPr txBox="1"/>
          <p:nvPr/>
        </p:nvSpPr>
        <p:spPr>
          <a:xfrm>
            <a:off x="356064" y="872510"/>
            <a:ext cx="52838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3.1. Classical (statistical) Models: </a:t>
            </a:r>
            <a:r>
              <a:rPr lang="en-US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HMM</a:t>
            </a:r>
            <a:r>
              <a:rPr lang="en-US" dirty="0"/>
              <a:t> </a:t>
            </a:r>
          </a:p>
        </p:txBody>
      </p:sp>
      <p:pic>
        <p:nvPicPr>
          <p:cNvPr id="10" name="Picture 9" descr="Chart&#10;&#10;Description automatically generated">
            <a:extLst>
              <a:ext uri="{FF2B5EF4-FFF2-40B4-BE49-F238E27FC236}">
                <a16:creationId xmlns:a16="http://schemas.microsoft.com/office/drawing/2014/main" id="{240153A8-C8A4-49A2-A444-A34D2AC24C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611" y="1747863"/>
            <a:ext cx="8096250" cy="306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9733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D835F-8ADA-48E2-8096-58876B8C7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3. Classifier Model Selection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0A5036-6FE0-4E82-B01A-ABD27858CE00}"/>
              </a:ext>
            </a:extLst>
          </p:cNvPr>
          <p:cNvSpPr>
            <a:spLocks noGrp="1"/>
          </p:cNvSpPr>
          <p:nvPr>
            <p:ph type="body" sz="half" idx="13"/>
          </p:nvPr>
        </p:nvSpPr>
        <p:spPr/>
        <p:txBody>
          <a:bodyPr/>
          <a:lstStyle/>
          <a:p>
            <a:r>
              <a:rPr lang="en-US" b="1" dirty="0"/>
              <a:t>                         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B97041-A280-4DC0-8C20-9D52CB785BF7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8698229C-C003-494C-ABCE-5A127F8FE904}" type="datetime1">
              <a:rPr lang="de-DE" smtClean="0"/>
              <a:t>14.04.2022</a:t>
            </a:fld>
            <a:endParaRPr lang="de-D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7D3185-60C0-4CEC-8E3D-D039C7A9908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519087" indent="-519087" algn="l">
              <a:tabLst>
                <a:tab pos="1073097" algn="l"/>
              </a:tabLst>
            </a:pPr>
            <a:r>
              <a:rPr lang="de-DE"/>
              <a:t>©  2009  UNIVERSITÄT ROSTOCK  |  Fakultät  für Informatik und Elektrotechnik</a:t>
            </a:r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9A890B-2F8A-4326-BC04-240B0413E2E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D75E278-B7A8-46AD-AE70-60A8FF4239F1}" type="slidenum">
              <a:rPr lang="de-DE" smtClean="0"/>
              <a:pPr/>
              <a:t>24</a:t>
            </a:fld>
            <a:endParaRPr lang="de-DE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75B4851-3322-4AE5-9655-1DBDC78E8B72}"/>
              </a:ext>
            </a:extLst>
          </p:cNvPr>
          <p:cNvSpPr txBox="1"/>
          <p:nvPr/>
        </p:nvSpPr>
        <p:spPr>
          <a:xfrm>
            <a:off x="356064" y="872510"/>
            <a:ext cx="51459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3.1. Classical (statistical) Models: </a:t>
            </a:r>
            <a:r>
              <a:rPr lang="en-US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CRF</a:t>
            </a:r>
            <a:r>
              <a:rPr lang="en-US" dirty="0"/>
              <a:t> </a:t>
            </a:r>
          </a:p>
        </p:txBody>
      </p:sp>
      <p:pic>
        <p:nvPicPr>
          <p:cNvPr id="8" name="Picture 7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A170D0B2-85D9-41C7-980C-5270C07D99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778" y="2035523"/>
            <a:ext cx="8568444" cy="2786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5194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D835F-8ADA-48E2-8096-58876B8C7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3. Classifier Model Selection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0A5036-6FE0-4E82-B01A-ABD27858CE00}"/>
              </a:ext>
            </a:extLst>
          </p:cNvPr>
          <p:cNvSpPr>
            <a:spLocks noGrp="1"/>
          </p:cNvSpPr>
          <p:nvPr>
            <p:ph type="body" sz="half" idx="13"/>
          </p:nvPr>
        </p:nvSpPr>
        <p:spPr/>
        <p:txBody>
          <a:bodyPr/>
          <a:lstStyle/>
          <a:p>
            <a:r>
              <a:rPr lang="en-US" b="1" dirty="0"/>
              <a:t>                         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B97041-A280-4DC0-8C20-9D52CB785BF7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8698229C-C003-494C-ABCE-5A127F8FE904}" type="datetime1">
              <a:rPr lang="de-DE" smtClean="0"/>
              <a:t>14.04.2022</a:t>
            </a:fld>
            <a:endParaRPr lang="de-D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7D3185-60C0-4CEC-8E3D-D039C7A9908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519087" indent="-519087" algn="l">
              <a:tabLst>
                <a:tab pos="1073097" algn="l"/>
              </a:tabLst>
            </a:pPr>
            <a:r>
              <a:rPr lang="de-DE"/>
              <a:t>©  2009  UNIVERSITÄT ROSTOCK  |  Fakultät  für Informatik und Elektrotechnik</a:t>
            </a:r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9A890B-2F8A-4326-BC04-240B0413E2E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D75E278-B7A8-46AD-AE70-60A8FF4239F1}" type="slidenum">
              <a:rPr lang="de-DE" smtClean="0"/>
              <a:pPr/>
              <a:t>25</a:t>
            </a:fld>
            <a:endParaRPr lang="de-DE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75B4851-3322-4AE5-9655-1DBDC78E8B72}"/>
              </a:ext>
            </a:extLst>
          </p:cNvPr>
          <p:cNvSpPr txBox="1"/>
          <p:nvPr/>
        </p:nvSpPr>
        <p:spPr>
          <a:xfrm>
            <a:off x="356064" y="872510"/>
            <a:ext cx="57983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3.1. Deep Learning Models: </a:t>
            </a:r>
            <a:r>
              <a:rPr lang="en-US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Bi-LSTM-CRF</a:t>
            </a:r>
            <a:r>
              <a:rPr lang="en-US" dirty="0"/>
              <a:t> </a:t>
            </a:r>
          </a:p>
        </p:txBody>
      </p:sp>
      <p:pic>
        <p:nvPicPr>
          <p:cNvPr id="9" name="Picture 8" descr="Diagram, schematic&#10;&#10;Description automatically generated">
            <a:extLst>
              <a:ext uri="{FF2B5EF4-FFF2-40B4-BE49-F238E27FC236}">
                <a16:creationId xmlns:a16="http://schemas.microsoft.com/office/drawing/2014/main" id="{E9B62EB0-5B6D-48C8-B252-F8110177C47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684" y="1516029"/>
            <a:ext cx="5946371" cy="4636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0948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D835F-8ADA-48E2-8096-58876B8C7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3. Classifier Model Selection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0A5036-6FE0-4E82-B01A-ABD27858CE00}"/>
              </a:ext>
            </a:extLst>
          </p:cNvPr>
          <p:cNvSpPr>
            <a:spLocks noGrp="1"/>
          </p:cNvSpPr>
          <p:nvPr>
            <p:ph type="body" sz="half" idx="13"/>
          </p:nvPr>
        </p:nvSpPr>
        <p:spPr/>
        <p:txBody>
          <a:bodyPr/>
          <a:lstStyle/>
          <a:p>
            <a:r>
              <a:rPr lang="en-US" b="1" dirty="0"/>
              <a:t>                         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B97041-A280-4DC0-8C20-9D52CB785BF7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8698229C-C003-494C-ABCE-5A127F8FE904}" type="datetime1">
              <a:rPr lang="de-DE" smtClean="0"/>
              <a:t>14.04.2022</a:t>
            </a:fld>
            <a:endParaRPr lang="de-D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7D3185-60C0-4CEC-8E3D-D039C7A9908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519087" indent="-519087" algn="l">
              <a:tabLst>
                <a:tab pos="1073097" algn="l"/>
              </a:tabLst>
            </a:pPr>
            <a:r>
              <a:rPr lang="de-DE"/>
              <a:t>©  2009  UNIVERSITÄT ROSTOCK  |  Fakultät  für Informatik und Elektrotechnik</a:t>
            </a:r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9A890B-2F8A-4326-BC04-240B0413E2E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D75E278-B7A8-46AD-AE70-60A8FF4239F1}" type="slidenum">
              <a:rPr lang="de-DE" smtClean="0"/>
              <a:pPr/>
              <a:t>26</a:t>
            </a:fld>
            <a:endParaRPr lang="de-DE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75B4851-3322-4AE5-9655-1DBDC78E8B72}"/>
              </a:ext>
            </a:extLst>
          </p:cNvPr>
          <p:cNvSpPr txBox="1"/>
          <p:nvPr/>
        </p:nvSpPr>
        <p:spPr>
          <a:xfrm>
            <a:off x="356064" y="872510"/>
            <a:ext cx="46253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3.1. Deep Learning Models: </a:t>
            </a:r>
            <a:r>
              <a:rPr lang="en-US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BERT</a:t>
            </a:r>
            <a:r>
              <a:rPr lang="en-US" dirty="0"/>
              <a:t> </a:t>
            </a:r>
          </a:p>
        </p:txBody>
      </p:sp>
      <p:pic>
        <p:nvPicPr>
          <p:cNvPr id="8" name="Picture 7" descr="Graphical user interface&#10;&#10;Description automatically generated">
            <a:extLst>
              <a:ext uri="{FF2B5EF4-FFF2-40B4-BE49-F238E27FC236}">
                <a16:creationId xmlns:a16="http://schemas.microsoft.com/office/drawing/2014/main" id="{86C6F987-62D2-4A51-8195-BCA2D937200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952836"/>
            <a:ext cx="8370724" cy="3252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4001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D835F-8ADA-48E2-8096-58876B8C7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4. Software purpose classification and evaluation 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0A5036-6FE0-4E82-B01A-ABD27858CE00}"/>
              </a:ext>
            </a:extLst>
          </p:cNvPr>
          <p:cNvSpPr>
            <a:spLocks noGrp="1"/>
          </p:cNvSpPr>
          <p:nvPr>
            <p:ph type="body" sz="half" idx="13"/>
          </p:nvPr>
        </p:nvSpPr>
        <p:spPr/>
        <p:txBody>
          <a:bodyPr>
            <a:normAutofit fontScale="55000" lnSpcReduction="20000"/>
          </a:bodyPr>
          <a:lstStyle/>
          <a:p>
            <a:pPr marL="342900" indent="-3429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2900" dirty="0">
                <a:latin typeface="Arial" panose="020B0604020202020204" pitchFamily="34" charset="0"/>
                <a:cs typeface="Arial" panose="020B0604020202020204" pitchFamily="34" charset="0"/>
              </a:rPr>
              <a:t>The impact of labeled data</a:t>
            </a:r>
          </a:p>
          <a:p>
            <a:pPr marL="342900" indent="-3429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2900" dirty="0">
                <a:latin typeface="Arial" panose="020B0604020202020204" pitchFamily="34" charset="0"/>
                <a:cs typeface="Arial" panose="020B0604020202020204" pitchFamily="34" charset="0"/>
              </a:rPr>
              <a:t>The impact context</a:t>
            </a:r>
          </a:p>
          <a:p>
            <a:pPr marL="800077" lvl="1" indent="-3429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2900" dirty="0">
                <a:latin typeface="Arial" panose="020B0604020202020204" pitchFamily="34" charset="0"/>
                <a:cs typeface="Arial" panose="020B0604020202020204" pitchFamily="34" charset="0"/>
              </a:rPr>
              <a:t>Left vs right context information</a:t>
            </a:r>
          </a:p>
          <a:p>
            <a:pPr marL="800077" lvl="1" indent="-3429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2900" dirty="0">
                <a:latin typeface="Arial" panose="020B0604020202020204" pitchFamily="34" charset="0"/>
                <a:cs typeface="Arial" panose="020B0604020202020204" pitchFamily="34" charset="0"/>
              </a:rPr>
              <a:t>Context == whole paragraph </a:t>
            </a:r>
          </a:p>
          <a:p>
            <a:pPr marL="800077" lvl="1" indent="-3429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2900" dirty="0">
                <a:latin typeface="Arial" panose="020B0604020202020204" pitchFamily="34" charset="0"/>
                <a:cs typeface="Arial" panose="020B0604020202020204" pitchFamily="34" charset="0"/>
              </a:rPr>
              <a:t>Context outside paragraph</a:t>
            </a:r>
          </a:p>
          <a:p>
            <a:pPr marL="342900" indent="-3429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2900" dirty="0">
                <a:latin typeface="Arial" panose="020B0604020202020204" pitchFamily="34" charset="0"/>
                <a:cs typeface="Arial" panose="020B0604020202020204" pitchFamily="34" charset="0"/>
              </a:rPr>
              <a:t>Classification with 2-Cascade Sci-BERT</a:t>
            </a:r>
          </a:p>
          <a:p>
            <a:pPr marL="342900" indent="-3429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2900" dirty="0">
                <a:latin typeface="Arial" panose="020B0604020202020204" pitchFamily="34" charset="0"/>
                <a:cs typeface="Arial" panose="020B0604020202020204" pitchFamily="34" charset="0"/>
              </a:rPr>
              <a:t>Bio-BERT vs Sci-BERT</a:t>
            </a:r>
          </a:p>
          <a:p>
            <a:pPr marL="800077" lvl="1" indent="-342900">
              <a:buFont typeface="Arial" panose="020B0604020202020204" pitchFamily="34" charset="0"/>
              <a:buChar char="•"/>
            </a:pPr>
            <a:endParaRPr lang="en-US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b="1" dirty="0"/>
          </a:p>
          <a:p>
            <a:r>
              <a:rPr lang="en-US" b="1" dirty="0"/>
              <a:t>                   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B97041-A280-4DC0-8C20-9D52CB785BF7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8698229C-C003-494C-ABCE-5A127F8FE904}" type="datetime1">
              <a:rPr lang="de-DE" smtClean="0"/>
              <a:t>14.04.2022</a:t>
            </a:fld>
            <a:endParaRPr lang="de-D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7D3185-60C0-4CEC-8E3D-D039C7A9908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519087" indent="-519087" algn="l">
              <a:tabLst>
                <a:tab pos="1073097" algn="l"/>
              </a:tabLst>
            </a:pPr>
            <a:r>
              <a:rPr lang="de-DE"/>
              <a:t>©  2009  UNIVERSITÄT ROSTOCK  |  Fakultät  für Informatik und Elektrotechnik</a:t>
            </a:r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9A890B-2F8A-4326-BC04-240B0413E2E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D75E278-B7A8-46AD-AE70-60A8FF4239F1}" type="slidenum">
              <a:rPr lang="de-DE" smtClean="0"/>
              <a:pPr/>
              <a:t>27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927084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D835F-8ADA-48E2-8096-58876B8C7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4. Software purpose classification and evaluation 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0A5036-6FE0-4E82-B01A-ABD27858CE00}"/>
              </a:ext>
            </a:extLst>
          </p:cNvPr>
          <p:cNvSpPr>
            <a:spLocks noGrp="1"/>
          </p:cNvSpPr>
          <p:nvPr>
            <p:ph type="body" sz="half" idx="13"/>
          </p:nvPr>
        </p:nvSpPr>
        <p:spPr/>
        <p:txBody>
          <a:bodyPr>
            <a:normAutofit/>
          </a:bodyPr>
          <a:lstStyle/>
          <a:p>
            <a:endParaRPr lang="en-US" b="1" dirty="0"/>
          </a:p>
          <a:p>
            <a:r>
              <a:rPr lang="en-US" b="1" dirty="0"/>
              <a:t>                   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B97041-A280-4DC0-8C20-9D52CB785BF7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8698229C-C003-494C-ABCE-5A127F8FE904}" type="datetime1">
              <a:rPr lang="de-DE" smtClean="0"/>
              <a:t>14.04.2022</a:t>
            </a:fld>
            <a:endParaRPr lang="de-D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7D3185-60C0-4CEC-8E3D-D039C7A9908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519087" indent="-519087" algn="l">
              <a:tabLst>
                <a:tab pos="1073097" algn="l"/>
              </a:tabLst>
            </a:pPr>
            <a:r>
              <a:rPr lang="de-DE"/>
              <a:t>©  2009  UNIVERSITÄT ROSTOCK  |  Fakultät  für Informatik und Elektrotechnik</a:t>
            </a:r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9A890B-2F8A-4326-BC04-240B0413E2E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D75E278-B7A8-46AD-AE70-60A8FF4239F1}" type="slidenum">
              <a:rPr lang="de-DE" smtClean="0"/>
              <a:pPr/>
              <a:t>28</a:t>
            </a:fld>
            <a:endParaRPr lang="de-D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6F9F0E-D348-479B-AA3B-9DFE312184C8}"/>
              </a:ext>
            </a:extLst>
          </p:cNvPr>
          <p:cNvSpPr txBox="1"/>
          <p:nvPr/>
        </p:nvSpPr>
        <p:spPr>
          <a:xfrm>
            <a:off x="358775" y="906589"/>
            <a:ext cx="4500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4.1. The impact of labeled data</a:t>
            </a:r>
          </a:p>
        </p:txBody>
      </p:sp>
      <p:pic>
        <p:nvPicPr>
          <p:cNvPr id="9" name="Picture 8" descr="Chart, histogram&#10;&#10;Description automatically generated">
            <a:extLst>
              <a:ext uri="{FF2B5EF4-FFF2-40B4-BE49-F238E27FC236}">
                <a16:creationId xmlns:a16="http://schemas.microsoft.com/office/drawing/2014/main" id="{677E264F-4A23-434C-9FC7-6BAE06730F2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740" y="1374127"/>
            <a:ext cx="6452717" cy="2306008"/>
          </a:xfrm>
          <a:prstGeom prst="rect">
            <a:avLst/>
          </a:prstGeom>
        </p:spPr>
      </p:pic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C86B3350-ABE9-40C6-977A-664C8335C55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427" y="3861048"/>
            <a:ext cx="6555224" cy="2391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1910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D835F-8ADA-48E2-8096-58876B8C7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4. Software purpose classification and evaluation 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0A5036-6FE0-4E82-B01A-ABD27858CE00}"/>
              </a:ext>
            </a:extLst>
          </p:cNvPr>
          <p:cNvSpPr>
            <a:spLocks noGrp="1"/>
          </p:cNvSpPr>
          <p:nvPr>
            <p:ph type="body" sz="half" idx="13"/>
          </p:nvPr>
        </p:nvSpPr>
        <p:spPr/>
        <p:txBody>
          <a:bodyPr>
            <a:normAutofit/>
          </a:bodyPr>
          <a:lstStyle/>
          <a:p>
            <a:endParaRPr lang="en-US" b="1" dirty="0"/>
          </a:p>
          <a:p>
            <a:r>
              <a:rPr lang="en-US" b="1" dirty="0"/>
              <a:t>                   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B97041-A280-4DC0-8C20-9D52CB785BF7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8698229C-C003-494C-ABCE-5A127F8FE904}" type="datetime1">
              <a:rPr lang="de-DE" smtClean="0"/>
              <a:t>14.04.2022</a:t>
            </a:fld>
            <a:endParaRPr lang="de-D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7D3185-60C0-4CEC-8E3D-D039C7A9908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519087" indent="-519087" algn="l">
              <a:tabLst>
                <a:tab pos="1073097" algn="l"/>
              </a:tabLst>
            </a:pPr>
            <a:r>
              <a:rPr lang="de-DE"/>
              <a:t>©  2009  UNIVERSITÄT ROSTOCK  |  Fakultät  für Informatik und Elektrotechnik</a:t>
            </a:r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9A890B-2F8A-4326-BC04-240B0413E2E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D75E278-B7A8-46AD-AE70-60A8FF4239F1}" type="slidenum">
              <a:rPr lang="de-DE" smtClean="0"/>
              <a:pPr/>
              <a:t>29</a:t>
            </a:fld>
            <a:endParaRPr lang="de-D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6F9F0E-D348-479B-AA3B-9DFE312184C8}"/>
              </a:ext>
            </a:extLst>
          </p:cNvPr>
          <p:cNvSpPr txBox="1"/>
          <p:nvPr/>
        </p:nvSpPr>
        <p:spPr>
          <a:xfrm>
            <a:off x="358775" y="906589"/>
            <a:ext cx="4500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4.2. The impact of larger context</a:t>
            </a:r>
          </a:p>
        </p:txBody>
      </p:sp>
      <p:pic>
        <p:nvPicPr>
          <p:cNvPr id="15" name="Picture 14" descr="Chart, line chart&#10;&#10;Description automatically generated">
            <a:extLst>
              <a:ext uri="{FF2B5EF4-FFF2-40B4-BE49-F238E27FC236}">
                <a16:creationId xmlns:a16="http://schemas.microsoft.com/office/drawing/2014/main" id="{D48D04EF-CFF2-4B0F-BB46-47916BFE716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13" y="1858491"/>
            <a:ext cx="7818389" cy="2774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677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ADA0B-36F1-490C-8935-5650FB7E5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Software in a research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A03666-319E-4D39-8414-391270613DB9}"/>
              </a:ext>
            </a:extLst>
          </p:cNvPr>
          <p:cNvSpPr>
            <a:spLocks noGrp="1"/>
          </p:cNvSpPr>
          <p:nvPr>
            <p:ph type="body" sz="half" idx="13"/>
          </p:nvPr>
        </p:nvSpPr>
        <p:spPr/>
        <p:txBody>
          <a:bodyPr>
            <a:norm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200" dirty="0"/>
              <a:t>software is </a:t>
            </a:r>
            <a:r>
              <a:rPr lang="en-US" sz="32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pervasive</a:t>
            </a:r>
            <a:r>
              <a:rPr lang="en-US" sz="3200" dirty="0"/>
              <a:t> in modern research 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200" dirty="0"/>
              <a:t>Scientists </a:t>
            </a:r>
            <a:r>
              <a:rPr lang="en-US" sz="32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create</a:t>
            </a:r>
            <a:r>
              <a:rPr lang="en-US" sz="3200" dirty="0"/>
              <a:t> or </a:t>
            </a:r>
            <a:r>
              <a:rPr lang="en-US" sz="32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use</a:t>
            </a:r>
            <a:r>
              <a:rPr lang="en-US" sz="3200" b="1" dirty="0"/>
              <a:t> </a:t>
            </a:r>
            <a:r>
              <a:rPr lang="en-US" sz="3200" dirty="0"/>
              <a:t>software </a:t>
            </a:r>
          </a:p>
          <a:p>
            <a:pPr marL="800077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599" dirty="0"/>
              <a:t>Surveys in the UK and US</a:t>
            </a:r>
            <a:endParaRPr lang="en-US" sz="2400" dirty="0"/>
          </a:p>
          <a:p>
            <a:endParaRPr lang="en-US" sz="320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467703-40E6-4F4D-B311-9BA6E064207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8698229C-C003-494C-ABCE-5A127F8FE904}" type="datetime1">
              <a:rPr lang="de-DE" smtClean="0"/>
              <a:t>14.04.2022</a:t>
            </a:fld>
            <a:endParaRPr lang="de-D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2B2D09-49B2-4D56-9BE5-FD46E5875C8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519087" indent="-519087" algn="l">
              <a:tabLst>
                <a:tab pos="1073097" algn="l"/>
              </a:tabLst>
            </a:pPr>
            <a:r>
              <a:rPr lang="de-DE"/>
              <a:t>©  2009  UNIVERSITÄT ROSTOCK  |  Fakultät  für Informatik und Elektrotechnik</a:t>
            </a:r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6A2AFA-4CB4-449A-91E2-9CAA2E6A05E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D75E278-B7A8-46AD-AE70-60A8FF4239F1}" type="slidenum">
              <a:rPr lang="de-DE" smtClean="0"/>
              <a:pPr/>
              <a:t>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544898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D835F-8ADA-48E2-8096-58876B8C7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4. Software purpose classification and evaluation 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0A5036-6FE0-4E82-B01A-ABD27858CE00}"/>
              </a:ext>
            </a:extLst>
          </p:cNvPr>
          <p:cNvSpPr>
            <a:spLocks noGrp="1"/>
          </p:cNvSpPr>
          <p:nvPr>
            <p:ph type="body" sz="half" idx="13"/>
          </p:nvPr>
        </p:nvSpPr>
        <p:spPr/>
        <p:txBody>
          <a:bodyPr>
            <a:normAutofit/>
          </a:bodyPr>
          <a:lstStyle/>
          <a:p>
            <a:endParaRPr lang="en-US" b="1" dirty="0"/>
          </a:p>
          <a:p>
            <a:r>
              <a:rPr lang="en-US" b="1" dirty="0"/>
              <a:t>                   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B97041-A280-4DC0-8C20-9D52CB785BF7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8698229C-C003-494C-ABCE-5A127F8FE904}" type="datetime1">
              <a:rPr lang="de-DE" smtClean="0"/>
              <a:t>14.04.2022</a:t>
            </a:fld>
            <a:endParaRPr lang="de-D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7D3185-60C0-4CEC-8E3D-D039C7A9908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519087" indent="-519087" algn="l">
              <a:tabLst>
                <a:tab pos="1073097" algn="l"/>
              </a:tabLst>
            </a:pPr>
            <a:r>
              <a:rPr lang="de-DE"/>
              <a:t>©  2009  UNIVERSITÄT ROSTOCK  |  Fakultät  für Informatik und Elektrotechnik</a:t>
            </a:r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9A890B-2F8A-4326-BC04-240B0413E2E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D75E278-B7A8-46AD-AE70-60A8FF4239F1}" type="slidenum">
              <a:rPr lang="de-DE" smtClean="0"/>
              <a:pPr/>
              <a:t>30</a:t>
            </a:fld>
            <a:endParaRPr lang="de-D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6F9F0E-D348-479B-AA3B-9DFE312184C8}"/>
              </a:ext>
            </a:extLst>
          </p:cNvPr>
          <p:cNvSpPr txBox="1"/>
          <p:nvPr/>
        </p:nvSpPr>
        <p:spPr>
          <a:xfrm>
            <a:off x="358775" y="906589"/>
            <a:ext cx="4500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4.3. Left-vs-Right Context</a:t>
            </a:r>
          </a:p>
        </p:txBody>
      </p:sp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B330F17D-318F-4E91-B5B9-76854021DFA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775" y="1767917"/>
            <a:ext cx="7884368" cy="286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6419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D835F-8ADA-48E2-8096-58876B8C7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4. Software purpose classification and evaluation 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0A5036-6FE0-4E82-B01A-ABD27858CE00}"/>
              </a:ext>
            </a:extLst>
          </p:cNvPr>
          <p:cNvSpPr>
            <a:spLocks noGrp="1"/>
          </p:cNvSpPr>
          <p:nvPr>
            <p:ph type="body" sz="half" idx="13"/>
          </p:nvPr>
        </p:nvSpPr>
        <p:spPr/>
        <p:txBody>
          <a:bodyPr>
            <a:normAutofit/>
          </a:bodyPr>
          <a:lstStyle/>
          <a:p>
            <a:endParaRPr lang="en-US" b="1" dirty="0"/>
          </a:p>
          <a:p>
            <a:r>
              <a:rPr lang="en-US" b="1" dirty="0"/>
              <a:t>                   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B97041-A280-4DC0-8C20-9D52CB785BF7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8698229C-C003-494C-ABCE-5A127F8FE904}" type="datetime1">
              <a:rPr lang="de-DE" smtClean="0"/>
              <a:t>14.04.2022</a:t>
            </a:fld>
            <a:endParaRPr lang="de-D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7D3185-60C0-4CEC-8E3D-D039C7A9908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519087" indent="-519087" algn="l">
              <a:tabLst>
                <a:tab pos="1073097" algn="l"/>
              </a:tabLst>
            </a:pPr>
            <a:r>
              <a:rPr lang="de-DE"/>
              <a:t>©  2009  UNIVERSITÄT ROSTOCK  |  Fakultät  für Informatik und Elektrotechnik</a:t>
            </a:r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9A890B-2F8A-4326-BC04-240B0413E2E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D75E278-B7A8-46AD-AE70-60A8FF4239F1}" type="slidenum">
              <a:rPr lang="de-DE" smtClean="0"/>
              <a:pPr/>
              <a:t>31</a:t>
            </a:fld>
            <a:endParaRPr lang="de-D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6F9F0E-D348-479B-AA3B-9DFE312184C8}"/>
              </a:ext>
            </a:extLst>
          </p:cNvPr>
          <p:cNvSpPr txBox="1"/>
          <p:nvPr/>
        </p:nvSpPr>
        <p:spPr>
          <a:xfrm>
            <a:off x="358775" y="906589"/>
            <a:ext cx="4500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4.4. Context == whole paragraph </a:t>
            </a:r>
          </a:p>
        </p:txBody>
      </p:sp>
      <p:pic>
        <p:nvPicPr>
          <p:cNvPr id="10" name="Picture 9" descr="Chart&#10;&#10;Description automatically generated">
            <a:extLst>
              <a:ext uri="{FF2B5EF4-FFF2-40B4-BE49-F238E27FC236}">
                <a16:creationId xmlns:a16="http://schemas.microsoft.com/office/drawing/2014/main" id="{0CB9B272-A2C4-43E8-BC07-D5DDA8A56AC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551" y="1830476"/>
            <a:ext cx="8496436" cy="3048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3149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D835F-8ADA-48E2-8096-58876B8C7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4. Software purpose classification and evaluation 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0A5036-6FE0-4E82-B01A-ABD27858CE00}"/>
              </a:ext>
            </a:extLst>
          </p:cNvPr>
          <p:cNvSpPr>
            <a:spLocks noGrp="1"/>
          </p:cNvSpPr>
          <p:nvPr>
            <p:ph type="body" sz="half" idx="13"/>
          </p:nvPr>
        </p:nvSpPr>
        <p:spPr/>
        <p:txBody>
          <a:bodyPr>
            <a:normAutofit/>
          </a:bodyPr>
          <a:lstStyle/>
          <a:p>
            <a:endParaRPr lang="en-US" b="1" dirty="0"/>
          </a:p>
          <a:p>
            <a:r>
              <a:rPr lang="en-US" b="1" dirty="0"/>
              <a:t>                   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B97041-A280-4DC0-8C20-9D52CB785BF7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8698229C-C003-494C-ABCE-5A127F8FE904}" type="datetime1">
              <a:rPr lang="de-DE" smtClean="0"/>
              <a:t>14.04.2022</a:t>
            </a:fld>
            <a:endParaRPr lang="de-D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7D3185-60C0-4CEC-8E3D-D039C7A9908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519087" indent="-519087" algn="l">
              <a:tabLst>
                <a:tab pos="1073097" algn="l"/>
              </a:tabLst>
            </a:pPr>
            <a:r>
              <a:rPr lang="de-DE"/>
              <a:t>©  2009  UNIVERSITÄT ROSTOCK  |  Fakultät  für Informatik und Elektrotechnik</a:t>
            </a:r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9A890B-2F8A-4326-BC04-240B0413E2E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D75E278-B7A8-46AD-AE70-60A8FF4239F1}" type="slidenum">
              <a:rPr lang="de-DE" smtClean="0"/>
              <a:pPr/>
              <a:t>32</a:t>
            </a:fld>
            <a:endParaRPr lang="de-D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6F9F0E-D348-479B-AA3B-9DFE312184C8}"/>
              </a:ext>
            </a:extLst>
          </p:cNvPr>
          <p:cNvSpPr txBox="1"/>
          <p:nvPr/>
        </p:nvSpPr>
        <p:spPr>
          <a:xfrm>
            <a:off x="358775" y="906589"/>
            <a:ext cx="4500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4.4. Context == outside paragraph </a:t>
            </a:r>
          </a:p>
        </p:txBody>
      </p:sp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C6DE8413-1526-4A30-9C4D-049ECEB4C4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13" y="1988840"/>
            <a:ext cx="8267324" cy="3043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7719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D835F-8ADA-48E2-8096-58876B8C7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4. Software purpose classification and evaluation 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0A5036-6FE0-4E82-B01A-ABD27858CE00}"/>
              </a:ext>
            </a:extLst>
          </p:cNvPr>
          <p:cNvSpPr>
            <a:spLocks noGrp="1"/>
          </p:cNvSpPr>
          <p:nvPr>
            <p:ph type="body" sz="half" idx="13"/>
          </p:nvPr>
        </p:nvSpPr>
        <p:spPr/>
        <p:txBody>
          <a:bodyPr>
            <a:normAutofit/>
          </a:bodyPr>
          <a:lstStyle/>
          <a:p>
            <a:endParaRPr lang="en-US" b="1" dirty="0"/>
          </a:p>
          <a:p>
            <a:r>
              <a:rPr lang="en-US" b="1" dirty="0"/>
              <a:t>                   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B97041-A280-4DC0-8C20-9D52CB785BF7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8698229C-C003-494C-ABCE-5A127F8FE904}" type="datetime1">
              <a:rPr lang="de-DE" smtClean="0"/>
              <a:t>14.04.2022</a:t>
            </a:fld>
            <a:endParaRPr lang="de-D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7D3185-60C0-4CEC-8E3D-D039C7A9908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519087" indent="-519087" algn="l">
              <a:tabLst>
                <a:tab pos="1073097" algn="l"/>
              </a:tabLst>
            </a:pPr>
            <a:r>
              <a:rPr lang="de-DE"/>
              <a:t>©  2009  UNIVERSITÄT ROSTOCK  |  Fakultät  für Informatik und Elektrotechnik</a:t>
            </a:r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9A890B-2F8A-4326-BC04-240B0413E2E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D75E278-B7A8-46AD-AE70-60A8FF4239F1}" type="slidenum">
              <a:rPr lang="de-DE" smtClean="0"/>
              <a:pPr/>
              <a:t>33</a:t>
            </a:fld>
            <a:endParaRPr lang="de-D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6F9F0E-D348-479B-AA3B-9DFE312184C8}"/>
              </a:ext>
            </a:extLst>
          </p:cNvPr>
          <p:cNvSpPr txBox="1"/>
          <p:nvPr/>
        </p:nvSpPr>
        <p:spPr>
          <a:xfrm>
            <a:off x="373956" y="899083"/>
            <a:ext cx="5386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4.5. Classification with 2-Cascade Sci-BERT</a:t>
            </a:r>
          </a:p>
        </p:txBody>
      </p:sp>
      <p:pic>
        <p:nvPicPr>
          <p:cNvPr id="10" name="Picture 9" descr="Graphical user interface&#10;&#10;Description automatically generated">
            <a:extLst>
              <a:ext uri="{FF2B5EF4-FFF2-40B4-BE49-F238E27FC236}">
                <a16:creationId xmlns:a16="http://schemas.microsoft.com/office/drawing/2014/main" id="{82180D20-1C13-4E6B-B867-0FE294E0E00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0060" y="1579450"/>
            <a:ext cx="5832648" cy="3699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4218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D835F-8ADA-48E2-8096-58876B8C7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4. Software purpose classification and evaluation 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0A5036-6FE0-4E82-B01A-ABD27858CE00}"/>
              </a:ext>
            </a:extLst>
          </p:cNvPr>
          <p:cNvSpPr>
            <a:spLocks noGrp="1"/>
          </p:cNvSpPr>
          <p:nvPr>
            <p:ph type="body" sz="half" idx="13"/>
          </p:nvPr>
        </p:nvSpPr>
        <p:spPr/>
        <p:txBody>
          <a:bodyPr>
            <a:normAutofit/>
          </a:bodyPr>
          <a:lstStyle/>
          <a:p>
            <a:endParaRPr lang="en-US" b="1" dirty="0"/>
          </a:p>
          <a:p>
            <a:r>
              <a:rPr lang="en-US" b="1" dirty="0"/>
              <a:t>                   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B97041-A280-4DC0-8C20-9D52CB785BF7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8698229C-C003-494C-ABCE-5A127F8FE904}" type="datetime1">
              <a:rPr lang="de-DE" smtClean="0"/>
              <a:t>14.04.2022</a:t>
            </a:fld>
            <a:endParaRPr lang="de-D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7D3185-60C0-4CEC-8E3D-D039C7A9908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519087" indent="-519087" algn="l">
              <a:tabLst>
                <a:tab pos="1073097" algn="l"/>
              </a:tabLst>
            </a:pPr>
            <a:r>
              <a:rPr lang="de-DE"/>
              <a:t>©  2009  UNIVERSITÄT ROSTOCK  |  Fakultät  für Informatik und Elektrotechnik</a:t>
            </a:r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9A890B-2F8A-4326-BC04-240B0413E2E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D75E278-B7A8-46AD-AE70-60A8FF4239F1}" type="slidenum">
              <a:rPr lang="de-DE" smtClean="0"/>
              <a:pPr/>
              <a:t>34</a:t>
            </a:fld>
            <a:endParaRPr lang="de-D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6F9F0E-D348-479B-AA3B-9DFE312184C8}"/>
              </a:ext>
            </a:extLst>
          </p:cNvPr>
          <p:cNvSpPr txBox="1"/>
          <p:nvPr/>
        </p:nvSpPr>
        <p:spPr>
          <a:xfrm>
            <a:off x="370140" y="717489"/>
            <a:ext cx="5386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4.5. Bio-BERT vs Sci-BERT</a:t>
            </a:r>
          </a:p>
        </p:txBody>
      </p:sp>
      <p:pic>
        <p:nvPicPr>
          <p:cNvPr id="14" name="Picture 13" descr="Chart, line chart&#10;&#10;Description automatically generated">
            <a:extLst>
              <a:ext uri="{FF2B5EF4-FFF2-40B4-BE49-F238E27FC236}">
                <a16:creationId xmlns:a16="http://schemas.microsoft.com/office/drawing/2014/main" id="{B16B86EA-69D4-49C6-8743-85D219F3025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172" y="1844824"/>
            <a:ext cx="7524328" cy="2673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7695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D835F-8ADA-48E2-8096-58876B8C7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4. Software purpose classification and evaluation 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0A5036-6FE0-4E82-B01A-ABD27858CE00}"/>
              </a:ext>
            </a:extLst>
          </p:cNvPr>
          <p:cNvSpPr>
            <a:spLocks noGrp="1"/>
          </p:cNvSpPr>
          <p:nvPr>
            <p:ph type="body" sz="half" idx="13"/>
          </p:nvPr>
        </p:nvSpPr>
        <p:spPr/>
        <p:txBody>
          <a:bodyPr>
            <a:normAutofit/>
          </a:bodyPr>
          <a:lstStyle/>
          <a:p>
            <a:endParaRPr lang="en-US" b="1" dirty="0"/>
          </a:p>
          <a:p>
            <a:r>
              <a:rPr lang="en-US" b="1" dirty="0"/>
              <a:t>                   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B97041-A280-4DC0-8C20-9D52CB785BF7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8698229C-C003-494C-ABCE-5A127F8FE904}" type="datetime1">
              <a:rPr lang="de-DE" smtClean="0"/>
              <a:t>14.04.2022</a:t>
            </a:fld>
            <a:endParaRPr lang="de-D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7D3185-60C0-4CEC-8E3D-D039C7A9908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519087" indent="-519087" algn="l">
              <a:tabLst>
                <a:tab pos="1073097" algn="l"/>
              </a:tabLst>
            </a:pPr>
            <a:r>
              <a:rPr lang="de-DE"/>
              <a:t>©  2009  UNIVERSITÄT ROSTOCK  |  Fakultät  für Informatik und Elektrotechnik</a:t>
            </a:r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9A890B-2F8A-4326-BC04-240B0413E2E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D75E278-B7A8-46AD-AE70-60A8FF4239F1}" type="slidenum">
              <a:rPr lang="de-DE" smtClean="0"/>
              <a:pPr/>
              <a:t>35</a:t>
            </a:fld>
            <a:endParaRPr lang="de-D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6F9F0E-D348-479B-AA3B-9DFE312184C8}"/>
              </a:ext>
            </a:extLst>
          </p:cNvPr>
          <p:cNvSpPr txBox="1"/>
          <p:nvPr/>
        </p:nvSpPr>
        <p:spPr>
          <a:xfrm>
            <a:off x="370140" y="717489"/>
            <a:ext cx="5386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4.5. Classification with 2-Cascade Sci-BERT</a:t>
            </a:r>
          </a:p>
        </p:txBody>
      </p:sp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F9E497EA-62FF-4D6C-B62B-58E61783B73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931" y="1099324"/>
            <a:ext cx="6741843" cy="2427352"/>
          </a:xfrm>
          <a:prstGeom prst="rect">
            <a:avLst/>
          </a:prstGeom>
        </p:spPr>
      </p:pic>
      <p:pic>
        <p:nvPicPr>
          <p:cNvPr id="12" name="Picture 11" descr="Chart, line chart&#10;&#10;Description automatically generated">
            <a:extLst>
              <a:ext uri="{FF2B5EF4-FFF2-40B4-BE49-F238E27FC236}">
                <a16:creationId xmlns:a16="http://schemas.microsoft.com/office/drawing/2014/main" id="{62CDEDC4-1BC1-4AE2-886E-9D186F1B659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775" y="3777576"/>
            <a:ext cx="6611218" cy="2345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5763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D835F-8ADA-48E2-8096-58876B8C7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4. Software purpose classification and evaluation 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0A5036-6FE0-4E82-B01A-ABD27858CE00}"/>
              </a:ext>
            </a:extLst>
          </p:cNvPr>
          <p:cNvSpPr>
            <a:spLocks noGrp="1"/>
          </p:cNvSpPr>
          <p:nvPr>
            <p:ph type="body" sz="half" idx="13"/>
          </p:nvPr>
        </p:nvSpPr>
        <p:spPr/>
        <p:txBody>
          <a:bodyPr>
            <a:normAutofit/>
          </a:bodyPr>
          <a:lstStyle/>
          <a:p>
            <a:endParaRPr lang="en-US" b="1" dirty="0"/>
          </a:p>
          <a:p>
            <a:r>
              <a:rPr lang="en-US" b="1" dirty="0"/>
              <a:t>                   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B97041-A280-4DC0-8C20-9D52CB785BF7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8698229C-C003-494C-ABCE-5A127F8FE904}" type="datetime1">
              <a:rPr lang="de-DE" smtClean="0"/>
              <a:t>14.04.2022</a:t>
            </a:fld>
            <a:endParaRPr lang="de-D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7D3185-60C0-4CEC-8E3D-D039C7A9908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519087" indent="-519087" algn="l">
              <a:tabLst>
                <a:tab pos="1073097" algn="l"/>
              </a:tabLst>
            </a:pPr>
            <a:r>
              <a:rPr lang="de-DE"/>
              <a:t>©  2009  UNIVERSITÄT ROSTOCK  |  Fakultät  für Informatik und Elektrotechnik</a:t>
            </a:r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9A890B-2F8A-4326-BC04-240B0413E2E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D75E278-B7A8-46AD-AE70-60A8FF4239F1}" type="slidenum">
              <a:rPr lang="de-DE" smtClean="0"/>
              <a:pPr/>
              <a:t>36</a:t>
            </a:fld>
            <a:endParaRPr lang="de-D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6F9F0E-D348-479B-AA3B-9DFE312184C8}"/>
              </a:ext>
            </a:extLst>
          </p:cNvPr>
          <p:cNvSpPr txBox="1"/>
          <p:nvPr/>
        </p:nvSpPr>
        <p:spPr>
          <a:xfrm>
            <a:off x="370140" y="717489"/>
            <a:ext cx="53861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4.5. Summary of classification performance 2C-Sci-BERT-Model</a:t>
            </a:r>
          </a:p>
        </p:txBody>
      </p:sp>
      <p:pic>
        <p:nvPicPr>
          <p:cNvPr id="10" name="Picture 9" descr="Table&#10;&#10;Description automatically generated">
            <a:extLst>
              <a:ext uri="{FF2B5EF4-FFF2-40B4-BE49-F238E27FC236}">
                <a16:creationId xmlns:a16="http://schemas.microsoft.com/office/drawing/2014/main" id="{AEF58E28-0F10-488D-BE1B-9E1F98C20A0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0"/>
          <a:stretch/>
        </p:blipFill>
        <p:spPr>
          <a:xfrm>
            <a:off x="452915" y="1182527"/>
            <a:ext cx="4149268" cy="2379823"/>
          </a:xfrm>
          <a:prstGeom prst="rect">
            <a:avLst/>
          </a:prstGeom>
        </p:spPr>
      </p:pic>
      <p:pic>
        <p:nvPicPr>
          <p:cNvPr id="13" name="Picture 12" descr="Table&#10;&#10;Description automatically generated">
            <a:extLst>
              <a:ext uri="{FF2B5EF4-FFF2-40B4-BE49-F238E27FC236}">
                <a16:creationId xmlns:a16="http://schemas.microsoft.com/office/drawing/2014/main" id="{6DC3505C-75B2-4933-BDEB-E4630E44BAB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0"/>
          <a:stretch/>
        </p:blipFill>
        <p:spPr>
          <a:xfrm>
            <a:off x="459587" y="3562350"/>
            <a:ext cx="4160144" cy="2736122"/>
          </a:xfrm>
          <a:prstGeom prst="rect">
            <a:avLst/>
          </a:prstGeom>
        </p:spPr>
      </p:pic>
      <p:pic>
        <p:nvPicPr>
          <p:cNvPr id="17" name="Picture 16" descr="Chart, pie chart&#10;&#10;Description automatically generated">
            <a:extLst>
              <a:ext uri="{FF2B5EF4-FFF2-40B4-BE49-F238E27FC236}">
                <a16:creationId xmlns:a16="http://schemas.microsoft.com/office/drawing/2014/main" id="{1B812E4D-785B-4C85-8449-978750BBC89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8841" y="1187402"/>
            <a:ext cx="4043314" cy="2021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6701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D835F-8ADA-48E2-8096-58876B8C7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4. Summary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0A5036-6FE0-4E82-B01A-ABD27858CE00}"/>
              </a:ext>
            </a:extLst>
          </p:cNvPr>
          <p:cNvSpPr>
            <a:spLocks noGrp="1"/>
          </p:cNvSpPr>
          <p:nvPr>
            <p:ph type="body" sz="half" idx="13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Various level of context affects classification performance. Two sentences from the left gives slightly better classification performance.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B97041-A280-4DC0-8C20-9D52CB785BF7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8698229C-C003-494C-ABCE-5A127F8FE904}" type="datetime1">
              <a:rPr lang="de-DE" smtClean="0"/>
              <a:t>14.04.2022</a:t>
            </a:fld>
            <a:endParaRPr lang="de-D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7D3185-60C0-4CEC-8E3D-D039C7A9908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519087" indent="-519087" algn="l">
              <a:tabLst>
                <a:tab pos="1073097" algn="l"/>
              </a:tabLst>
            </a:pPr>
            <a:r>
              <a:rPr lang="de-DE"/>
              <a:t>©  2009  UNIVERSITÄT ROSTOCK  |  Fakultät  für Informatik und Elektrotechnik</a:t>
            </a:r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9A890B-2F8A-4326-BC04-240B0413E2E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D75E278-B7A8-46AD-AE70-60A8FF4239F1}" type="slidenum">
              <a:rPr lang="de-DE" smtClean="0"/>
              <a:pPr/>
              <a:t>37</a:t>
            </a:fld>
            <a:endParaRPr lang="de-D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6F9F0E-D348-479B-AA3B-9DFE312184C8}"/>
              </a:ext>
            </a:extLst>
          </p:cNvPr>
          <p:cNvSpPr txBox="1"/>
          <p:nvPr/>
        </p:nvSpPr>
        <p:spPr>
          <a:xfrm>
            <a:off x="370140" y="717489"/>
            <a:ext cx="53861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496339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half" idx="2"/>
          </p:nvPr>
        </p:nvSpPr>
        <p:spPr>
          <a:xfrm rot="20463864">
            <a:off x="1708474" y="2963438"/>
            <a:ext cx="4041049" cy="931121"/>
          </a:xfrm>
        </p:spPr>
        <p:txBody>
          <a:bodyPr/>
          <a:lstStyle/>
          <a:p>
            <a:endParaRPr lang="en-US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en-US" sz="3200" b="1" i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Discussion </a:t>
            </a:r>
            <a:r>
              <a:rPr lang="en-US" sz="3200" b="1" i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sym typeface="Wingdings" panose="05000000000000000000" pitchFamily="2" charset="2"/>
              </a:rPr>
              <a:t></a:t>
            </a:r>
            <a:endParaRPr lang="en-US" sz="3200" b="1" i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  <a:p>
            <a:endParaRPr lang="en-US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r"/>
            <a:endParaRPr lang="en-US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r"/>
            <a:endParaRPr lang="en-US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r"/>
            <a:endParaRPr lang="en-US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65BA6B-77F8-4F93-9BB2-FCC333199B1C}" type="datetime1">
              <a:rPr lang="de-DE" smtClean="0"/>
              <a:t>14.04.2022</a:t>
            </a:fld>
            <a:endParaRPr lang="de-D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marL="519087" indent="-519087" algn="l">
              <a:tabLst>
                <a:tab pos="1169929" algn="l"/>
              </a:tabLst>
            </a:pPr>
            <a:r>
              <a:rPr lang="de-DE"/>
              <a:t>©  2009  </a:t>
            </a:r>
            <a:r>
              <a:rPr lang="de-DE" b="1"/>
              <a:t>UNIVERSITÄT ROSTOCK  </a:t>
            </a:r>
            <a:r>
              <a:rPr lang="de-DE" cap="all"/>
              <a:t>|  Fakultät  für Informatik und Elektrotechnik</a:t>
            </a:r>
            <a:endParaRPr lang="de-DE" b="1" cap="al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1C464C5-8E49-41BD-A1D6-FC6F049A48A1}" type="slidenum">
              <a:rPr lang="de-DE" smtClean="0"/>
              <a:pPr/>
              <a:t>38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554375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ADA0B-36F1-490C-8935-5650FB7E5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Role of Software in a research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A03666-319E-4D39-8414-391270613DB9}"/>
              </a:ext>
            </a:extLst>
          </p:cNvPr>
          <p:cNvSpPr>
            <a:spLocks noGrp="1"/>
          </p:cNvSpPr>
          <p:nvPr>
            <p:ph type="body" sz="half" idx="13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3200" dirty="0"/>
              <a:t>Software: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/>
              <a:t>Dictates research quality [24, 63]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/>
              <a:t>Helps to explore/understand research problem [24]  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/>
              <a:t>Helps to document research process and results [29]</a:t>
            </a:r>
          </a:p>
          <a:p>
            <a:pPr>
              <a:lnSpc>
                <a:spcPct val="150000"/>
              </a:lnSpc>
            </a:pPr>
            <a:endParaRPr lang="en-US" sz="320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467703-40E6-4F4D-B311-9BA6E064207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8698229C-C003-494C-ABCE-5A127F8FE904}" type="datetime1">
              <a:rPr lang="de-DE" smtClean="0"/>
              <a:t>14.04.2022</a:t>
            </a:fld>
            <a:endParaRPr lang="de-D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2B2D09-49B2-4D56-9BE5-FD46E5875C8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519087" indent="-519087" algn="l">
              <a:tabLst>
                <a:tab pos="1073097" algn="l"/>
              </a:tabLst>
            </a:pPr>
            <a:r>
              <a:rPr lang="de-DE"/>
              <a:t>©  2009  UNIVERSITÄT ROSTOCK  |  Fakultät  für Informatik und Elektrotechnik</a:t>
            </a:r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6A2AFA-4CB4-449A-91E2-9CAA2E6A05E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D75E278-B7A8-46AD-AE70-60A8FF4239F1}" type="slidenum">
              <a:rPr lang="de-DE" smtClean="0"/>
              <a:pPr/>
              <a:t>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884052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ADA0B-36F1-490C-8935-5650FB7E5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Problems</a:t>
            </a:r>
            <a:endParaRPr lang="en-US" sz="28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A03666-319E-4D39-8414-391270613DB9}"/>
              </a:ext>
            </a:extLst>
          </p:cNvPr>
          <p:cNvSpPr>
            <a:spLocks noGrp="1"/>
          </p:cNvSpPr>
          <p:nvPr>
            <p:ph type="body" sz="half" idx="13"/>
          </p:nvPr>
        </p:nvSpPr>
        <p:spPr/>
        <p:txBody>
          <a:bodyPr>
            <a:normAutofit/>
          </a:bodyPr>
          <a:lstStyle/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200" dirty="0"/>
              <a:t>Poor Citation 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200" dirty="0"/>
              <a:t>Reproducibility 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200" dirty="0"/>
              <a:t>Reliability of Research results</a:t>
            </a:r>
          </a:p>
          <a:p>
            <a:pPr marL="914377" lvl="1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599" dirty="0"/>
              <a:t>Some scientists retracted their paper due to software error 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467703-40E6-4F4D-B311-9BA6E064207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8698229C-C003-494C-ABCE-5A127F8FE904}" type="datetime1">
              <a:rPr lang="de-DE" smtClean="0"/>
              <a:t>14.04.2022</a:t>
            </a:fld>
            <a:endParaRPr lang="de-D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2B2D09-49B2-4D56-9BE5-FD46E5875C8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519087" indent="-519087" algn="l">
              <a:tabLst>
                <a:tab pos="1073097" algn="l"/>
              </a:tabLst>
            </a:pPr>
            <a:r>
              <a:rPr lang="de-DE"/>
              <a:t>©  2009  UNIVERSITÄT ROSTOCK  |  Fakultät  für Informatik und Elektrotechnik</a:t>
            </a:r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6A2AFA-4CB4-449A-91E2-9CAA2E6A05E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D75E278-B7A8-46AD-AE70-60A8FF4239F1}" type="slidenum">
              <a:rPr lang="de-DE" smtClean="0"/>
              <a:pPr/>
              <a:t>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775957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ADA0B-36F1-490C-8935-5650FB7E5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Solution: extract info about software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A03666-319E-4D39-8414-391270613DB9}"/>
              </a:ext>
            </a:extLst>
          </p:cNvPr>
          <p:cNvSpPr>
            <a:spLocks noGrp="1"/>
          </p:cNvSpPr>
          <p:nvPr>
            <p:ph type="body" sz="half" idx="13"/>
          </p:nvPr>
        </p:nvSpPr>
        <p:spPr/>
        <p:txBody>
          <a:bodyPr>
            <a:norm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2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Discover </a:t>
            </a:r>
            <a:r>
              <a:rPr lang="en-US" sz="3200" dirty="0"/>
              <a:t>similar software tools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2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Compare results </a:t>
            </a:r>
            <a:r>
              <a:rPr lang="en-US" sz="3200" dirty="0"/>
              <a:t>from different software </a:t>
            </a:r>
          </a:p>
          <a:p>
            <a:pPr marL="800077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599" dirty="0"/>
              <a:t>=&gt; discover hidden errors in a software</a:t>
            </a:r>
          </a:p>
          <a:p>
            <a:pPr marL="800077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599" dirty="0"/>
              <a:t> =&gt; ensure research result </a:t>
            </a:r>
            <a:r>
              <a:rPr lang="en-US" sz="2599" b="1" dirty="0"/>
              <a:t>reliability</a:t>
            </a:r>
            <a:r>
              <a:rPr lang="en-US" sz="2599" dirty="0"/>
              <a:t> 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2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Semantic browsing </a:t>
            </a:r>
            <a:r>
              <a:rPr lang="en-US" sz="3200" dirty="0"/>
              <a:t>of related research articles 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467703-40E6-4F4D-B311-9BA6E064207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8698229C-C003-494C-ABCE-5A127F8FE904}" type="datetime1">
              <a:rPr lang="de-DE" smtClean="0"/>
              <a:t>14.04.2022</a:t>
            </a:fld>
            <a:endParaRPr lang="de-D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2B2D09-49B2-4D56-9BE5-FD46E5875C8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519087" indent="-519087" algn="l">
              <a:tabLst>
                <a:tab pos="1073097" algn="l"/>
              </a:tabLst>
            </a:pPr>
            <a:r>
              <a:rPr lang="de-DE"/>
              <a:t>©  2009  UNIVERSITÄT ROSTOCK  |  Fakultät  für Informatik und Elektrotechnik</a:t>
            </a:r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6A2AFA-4CB4-449A-91E2-9CAA2E6A05E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D75E278-B7A8-46AD-AE70-60A8FF4239F1}" type="slidenum">
              <a:rPr lang="de-DE" smtClean="0"/>
              <a:pPr/>
              <a:t>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724811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ADA0B-36F1-490C-8935-5650FB7E5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Types of software info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A03666-319E-4D39-8414-391270613DB9}"/>
              </a:ext>
            </a:extLst>
          </p:cNvPr>
          <p:cNvSpPr>
            <a:spLocks noGrp="1"/>
          </p:cNvSpPr>
          <p:nvPr>
            <p:ph type="body" sz="half" idx="13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3200" b="1" spc="3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                 information </a:t>
            </a:r>
            <a:r>
              <a:rPr lang="en-US" sz="3200" dirty="0"/>
              <a:t>about software</a:t>
            </a:r>
            <a:endParaRPr lang="en-US" sz="3200" spc="30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467703-40E6-4F4D-B311-9BA6E064207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8698229C-C003-494C-ABCE-5A127F8FE904}" type="datetime1">
              <a:rPr lang="de-DE" smtClean="0"/>
              <a:t>14.04.2022</a:t>
            </a:fld>
            <a:endParaRPr lang="de-D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2B2D09-49B2-4D56-9BE5-FD46E5875C8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519087" indent="-519087" algn="l">
              <a:tabLst>
                <a:tab pos="1073097" algn="l"/>
              </a:tabLst>
            </a:pPr>
            <a:r>
              <a:rPr lang="de-DE"/>
              <a:t>©  2009  UNIVERSITÄT ROSTOCK  |  Fakultät  für Informatik und Elektrotechnik</a:t>
            </a:r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6A2AFA-4CB4-449A-91E2-9CAA2E6A05E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D75E278-B7A8-46AD-AE70-60A8FF4239F1}" type="slidenum">
              <a:rPr lang="de-DE" smtClean="0"/>
              <a:pPr/>
              <a:t>7</a:t>
            </a:fld>
            <a:endParaRPr lang="de-DE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AA943A6-1DDD-4D01-A49E-E4B159BE6138}"/>
              </a:ext>
            </a:extLst>
          </p:cNvPr>
          <p:cNvCxnSpPr/>
          <p:nvPr/>
        </p:nvCxnSpPr>
        <p:spPr>
          <a:xfrm flipH="1">
            <a:off x="2591780" y="2168860"/>
            <a:ext cx="1188132" cy="900100"/>
          </a:xfrm>
          <a:prstGeom prst="straightConnector1">
            <a:avLst/>
          </a:prstGeom>
          <a:ln w="28575">
            <a:solidFill>
              <a:schemeClr val="tx2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0D6CECB-865C-4A53-8A4D-657296796201}"/>
              </a:ext>
            </a:extLst>
          </p:cNvPr>
          <p:cNvCxnSpPr>
            <a:cxnSpLocks/>
          </p:cNvCxnSpPr>
          <p:nvPr/>
        </p:nvCxnSpPr>
        <p:spPr>
          <a:xfrm>
            <a:off x="3779912" y="2161312"/>
            <a:ext cx="1251756" cy="891716"/>
          </a:xfrm>
          <a:prstGeom prst="straightConnector1">
            <a:avLst/>
          </a:prstGeom>
          <a:ln w="28575">
            <a:solidFill>
              <a:schemeClr val="tx2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05A6423E-04F6-41C6-B476-14C207DEF00B}"/>
              </a:ext>
            </a:extLst>
          </p:cNvPr>
          <p:cNvSpPr/>
          <p:nvPr/>
        </p:nvSpPr>
        <p:spPr>
          <a:xfrm>
            <a:off x="360839" y="3070782"/>
            <a:ext cx="2737061" cy="4683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Explicit info.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58CED49-E2FC-45B2-A130-3EBE11F25AC0}"/>
              </a:ext>
            </a:extLst>
          </p:cNvPr>
          <p:cNvSpPr/>
          <p:nvPr/>
        </p:nvSpPr>
        <p:spPr>
          <a:xfrm>
            <a:off x="5031668" y="3070782"/>
            <a:ext cx="3428764" cy="4683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Implicit info. (Hidden in text 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ED54F5B-DBAB-4AA8-910D-66637275B34A}"/>
              </a:ext>
            </a:extLst>
          </p:cNvPr>
          <p:cNvSpPr txBox="1"/>
          <p:nvPr/>
        </p:nvSpPr>
        <p:spPr>
          <a:xfrm>
            <a:off x="320972" y="3815638"/>
            <a:ext cx="3492388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URL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Version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Name of Developer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+mn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4FC1BC7-7A88-4FC8-BFEF-5C0C25FE6401}"/>
              </a:ext>
            </a:extLst>
          </p:cNvPr>
          <p:cNvSpPr txBox="1"/>
          <p:nvPr/>
        </p:nvSpPr>
        <p:spPr>
          <a:xfrm>
            <a:off x="4876965" y="3801117"/>
            <a:ext cx="3492388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Type of mention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Type of software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 </a:t>
            </a:r>
            <a:r>
              <a:rPr lang="en-US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+mn-lt"/>
              </a:rPr>
              <a:t>Purpose of software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latin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+mn-lt"/>
            </a:endParaRPr>
          </a:p>
        </p:txBody>
      </p:sp>
      <p:sp>
        <p:nvSpPr>
          <p:cNvPr id="18" name="Arrow: Left 17">
            <a:extLst>
              <a:ext uri="{FF2B5EF4-FFF2-40B4-BE49-F238E27FC236}">
                <a16:creationId xmlns:a16="http://schemas.microsoft.com/office/drawing/2014/main" id="{5D07C7B4-8D80-4F20-AA53-2C8C56AD8DE3}"/>
              </a:ext>
            </a:extLst>
          </p:cNvPr>
          <p:cNvSpPr/>
          <p:nvPr/>
        </p:nvSpPr>
        <p:spPr>
          <a:xfrm>
            <a:off x="7900284" y="4648851"/>
            <a:ext cx="792088" cy="292317"/>
          </a:xfrm>
          <a:prstGeom prst="leftArrow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5702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ADA0B-36F1-490C-8935-5650FB7E5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Info extraction approaches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A03666-319E-4D39-8414-391270613DB9}"/>
              </a:ext>
            </a:extLst>
          </p:cNvPr>
          <p:cNvSpPr>
            <a:spLocks noGrp="1"/>
          </p:cNvSpPr>
          <p:nvPr>
            <p:ph type="body" sz="half" idx="13"/>
          </p:nvPr>
        </p:nvSpPr>
        <p:spPr/>
        <p:txBody>
          <a:bodyPr>
            <a:normAutofit/>
          </a:bodyPr>
          <a:lstStyle/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200" b="1" spc="3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Manual 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200" b="1" spc="3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Rule based </a:t>
            </a:r>
            <a:r>
              <a:rPr lang="en-US" sz="2599" b="1" spc="3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 (e.g. </a:t>
            </a:r>
            <a:r>
              <a:rPr lang="en-US" sz="2599" dirty="0"/>
              <a:t>Regular expressions</a:t>
            </a:r>
            <a:r>
              <a:rPr lang="en-US" sz="2599" b="1" spc="3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)</a:t>
            </a:r>
            <a:r>
              <a:rPr lang="en-US" sz="2599" dirty="0"/>
              <a:t> </a:t>
            </a:r>
            <a:endParaRPr lang="en-US" sz="2599" b="1" spc="30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200" b="1" spc="3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Automatic (</a:t>
            </a:r>
            <a:r>
              <a:rPr lang="en-US" sz="2600" b="1" spc="3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e.g. </a:t>
            </a:r>
            <a:r>
              <a:rPr lang="en-US" sz="2600" dirty="0"/>
              <a:t>Machine/Deep Learning</a:t>
            </a:r>
            <a:r>
              <a:rPr lang="en-US" sz="3200" b="1" spc="3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)</a:t>
            </a:r>
            <a:r>
              <a:rPr lang="en-US" sz="3200" dirty="0"/>
              <a:t> </a:t>
            </a:r>
            <a:endParaRPr lang="en-US" sz="3200" b="1" spc="30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sz="3200" spc="30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467703-40E6-4F4D-B311-9BA6E064207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8698229C-C003-494C-ABCE-5A127F8FE904}" type="datetime1">
              <a:rPr lang="de-DE" smtClean="0"/>
              <a:t>14.04.2022</a:t>
            </a:fld>
            <a:endParaRPr lang="de-D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2B2D09-49B2-4D56-9BE5-FD46E5875C8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519087" indent="-519087" algn="l">
              <a:tabLst>
                <a:tab pos="1073097" algn="l"/>
              </a:tabLst>
            </a:pPr>
            <a:r>
              <a:rPr lang="de-DE"/>
              <a:t>©  2009  UNIVERSITÄT ROSTOCK  |  Fakultät  für Informatik und Elektrotechnik</a:t>
            </a:r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6A2AFA-4CB4-449A-91E2-9CAA2E6A05E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D75E278-B7A8-46AD-AE70-60A8FF4239F1}" type="slidenum">
              <a:rPr lang="de-DE" smtClean="0"/>
              <a:pPr/>
              <a:t>8</a:t>
            </a:fld>
            <a:endParaRPr lang="de-DE" dirty="0"/>
          </a:p>
        </p:txBody>
      </p:sp>
      <p:sp>
        <p:nvSpPr>
          <p:cNvPr id="16" name="Arrow: Left 15">
            <a:extLst>
              <a:ext uri="{FF2B5EF4-FFF2-40B4-BE49-F238E27FC236}">
                <a16:creationId xmlns:a16="http://schemas.microsoft.com/office/drawing/2014/main" id="{D877E744-D449-48F6-81DF-4BB116D20489}"/>
              </a:ext>
            </a:extLst>
          </p:cNvPr>
          <p:cNvSpPr/>
          <p:nvPr/>
        </p:nvSpPr>
        <p:spPr>
          <a:xfrm>
            <a:off x="7020272" y="3933056"/>
            <a:ext cx="792088" cy="292317"/>
          </a:xfrm>
          <a:prstGeom prst="leftArrow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4706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ADA0B-36F1-490C-8935-5650FB7E5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Automatic Extraction of software Usage purposes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A03666-319E-4D39-8414-391270613DB9}"/>
              </a:ext>
            </a:extLst>
          </p:cNvPr>
          <p:cNvSpPr>
            <a:spLocks noGrp="1"/>
          </p:cNvSpPr>
          <p:nvPr>
            <p:ph type="body" sz="half" idx="13"/>
          </p:nvPr>
        </p:nvSpPr>
        <p:spPr/>
        <p:txBody>
          <a:bodyPr>
            <a:normAutofit fontScale="92500"/>
          </a:bodyPr>
          <a:lstStyle/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sz="32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Identification</a:t>
            </a:r>
            <a:r>
              <a:rPr lang="en-US" sz="3200" dirty="0"/>
              <a:t> of software usage purposes </a:t>
            </a: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sz="32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Annotate</a:t>
            </a:r>
            <a:r>
              <a:rPr lang="en-US" sz="3200" dirty="0"/>
              <a:t> </a:t>
            </a:r>
            <a:r>
              <a:rPr lang="en-US" sz="3200" dirty="0" err="1"/>
              <a:t>SoMeSci</a:t>
            </a:r>
            <a:r>
              <a:rPr lang="en-US" sz="3200" dirty="0"/>
              <a:t> Dataset with software purpose.</a:t>
            </a: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sz="32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Model</a:t>
            </a:r>
            <a:r>
              <a:rPr lang="en-US" sz="3200" dirty="0"/>
              <a:t> selection</a:t>
            </a: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sz="32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Classification</a:t>
            </a:r>
            <a:r>
              <a:rPr lang="en-US" sz="3200" dirty="0"/>
              <a:t> and </a:t>
            </a: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sz="32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Evaluation</a:t>
            </a:r>
            <a:r>
              <a:rPr lang="en-US" sz="3200" dirty="0"/>
              <a:t> 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467703-40E6-4F4D-B311-9BA6E064207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8698229C-C003-494C-ABCE-5A127F8FE904}" type="datetime1">
              <a:rPr lang="de-DE" smtClean="0"/>
              <a:t>14.04.2022</a:t>
            </a:fld>
            <a:endParaRPr lang="de-D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2B2D09-49B2-4D56-9BE5-FD46E5875C8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519087" indent="-519087" algn="l">
              <a:tabLst>
                <a:tab pos="1073097" algn="l"/>
              </a:tabLst>
            </a:pPr>
            <a:r>
              <a:rPr lang="de-DE"/>
              <a:t>©  2009  UNIVERSITÄT ROSTOCK  |  Fakultät  für Informatik und Elektrotechnik</a:t>
            </a:r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6A2AFA-4CB4-449A-91E2-9CAA2E6A05E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D75E278-B7A8-46AD-AE70-60A8FF4239F1}" type="slidenum">
              <a:rPr lang="de-DE" smtClean="0"/>
              <a:pPr/>
              <a:t>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8266687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PRESENTER" val="53e369a2d251664a84635dcb951707add97fb8"/>
</p:tagLst>
</file>

<file path=ppt/theme/theme1.xml><?xml version="1.0" encoding="utf-8"?>
<a:theme xmlns:a="http://schemas.openxmlformats.org/drawingml/2006/main" name="1_Universität">
  <a:themeElements>
    <a:clrScheme name="Benutzerdefiniert 4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0A3B4"/>
      </a:accent1>
      <a:accent2>
        <a:srgbClr val="1957A0"/>
      </a:accent2>
      <a:accent3>
        <a:srgbClr val="4066AA"/>
      </a:accent3>
      <a:accent4>
        <a:srgbClr val="5C77B4"/>
      </a:accent4>
      <a:accent5>
        <a:srgbClr val="7588BF"/>
      </a:accent5>
      <a:accent6>
        <a:srgbClr val="8E9AC9"/>
      </a:accent6>
      <a:hlink>
        <a:srgbClr val="A5AED5"/>
      </a:hlink>
      <a:folHlink>
        <a:srgbClr val="BCC3E0"/>
      </a:folHlink>
    </a:clrScheme>
    <a:fontScheme name="Benutzerdefiniert 1">
      <a:majorFont>
        <a:latin typeface="Verdana"/>
        <a:ea typeface=""/>
        <a:cs typeface=""/>
      </a:majorFont>
      <a:minorFont>
        <a:latin typeface="Arial Narrow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sehr viel Text">
  <a:themeElements>
    <a:clrScheme name="Benutzerdefiniert 6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0A3B4"/>
      </a:accent1>
      <a:accent2>
        <a:srgbClr val="19ACBB"/>
      </a:accent2>
      <a:accent3>
        <a:srgbClr val="33B5C3"/>
      </a:accent3>
      <a:accent4>
        <a:srgbClr val="4DBFCA"/>
      </a:accent4>
      <a:accent5>
        <a:srgbClr val="66C8D2"/>
      </a:accent5>
      <a:accent6>
        <a:srgbClr val="80D1D9"/>
      </a:accent6>
      <a:hlink>
        <a:srgbClr val="99DAE1"/>
      </a:hlink>
      <a:folHlink>
        <a:srgbClr val="B3E3E8"/>
      </a:folHlink>
    </a:clrScheme>
    <a:fontScheme name="Uni_Powerpoint_praesi">
      <a:majorFont>
        <a:latin typeface="Verdana"/>
        <a:ea typeface=""/>
        <a:cs typeface=""/>
      </a:majorFont>
      <a:minorFont>
        <a:latin typeface="Arial Narrow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1121</Words>
  <Application>Microsoft Office PowerPoint</Application>
  <PresentationFormat>On-screen Show (4:3)</PresentationFormat>
  <Paragraphs>287</Paragraphs>
  <Slides>38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38</vt:i4>
      </vt:variant>
    </vt:vector>
  </HeadingPairs>
  <TitlesOfParts>
    <vt:vector size="47" baseType="lpstr">
      <vt:lpstr>Arial</vt:lpstr>
      <vt:lpstr>Arial Narrow</vt:lpstr>
      <vt:lpstr>Symbol</vt:lpstr>
      <vt:lpstr>Times New Roman</vt:lpstr>
      <vt:lpstr>Tw Cen MT</vt:lpstr>
      <vt:lpstr>Verdana</vt:lpstr>
      <vt:lpstr>Wingdings</vt:lpstr>
      <vt:lpstr>1_Universität</vt:lpstr>
      <vt:lpstr>1_sehr viel Text</vt:lpstr>
      <vt:lpstr>Automatic Classification of purpose of software usages in scholarly articles</vt:lpstr>
      <vt:lpstr>Overview</vt:lpstr>
      <vt:lpstr>Software in a research </vt:lpstr>
      <vt:lpstr>Role of Software in a research </vt:lpstr>
      <vt:lpstr>Problems</vt:lpstr>
      <vt:lpstr>Solution: extract info about software</vt:lpstr>
      <vt:lpstr>Types of software info</vt:lpstr>
      <vt:lpstr>Info extraction approaches</vt:lpstr>
      <vt:lpstr>Automatic Extraction of software Usage purposes</vt:lpstr>
      <vt:lpstr>Identification of software usage purposes </vt:lpstr>
      <vt:lpstr>Identification of software usage purposes </vt:lpstr>
      <vt:lpstr>Identification of software usage purposes </vt:lpstr>
      <vt:lpstr>Identification of software usage purposes </vt:lpstr>
      <vt:lpstr>2. Annotate SoMeSci Dataset with software purpose.</vt:lpstr>
      <vt:lpstr>2. Annotate SoMeSci Dataset with software purpose.</vt:lpstr>
      <vt:lpstr>2. Annotate SoMeSci Dataset with software purpose.</vt:lpstr>
      <vt:lpstr>2. Annotate SoMeSci Dataset with software purpose.</vt:lpstr>
      <vt:lpstr>2. Annotate SoMeSci Dataset with software purpose.</vt:lpstr>
      <vt:lpstr>2. Annotate SoMeSci Dataset with software purpose.</vt:lpstr>
      <vt:lpstr>2. Annotate SoMeSci Dataset with software purpose.</vt:lpstr>
      <vt:lpstr>2. Annotate SoMeSci Dataset with software purpose.</vt:lpstr>
      <vt:lpstr>3. Classifier Model Selection</vt:lpstr>
      <vt:lpstr>3. Classifier Model Selection</vt:lpstr>
      <vt:lpstr>3. Classifier Model Selection</vt:lpstr>
      <vt:lpstr>3. Classifier Model Selection</vt:lpstr>
      <vt:lpstr>3. Classifier Model Selection</vt:lpstr>
      <vt:lpstr>4. Software purpose classification and evaluation </vt:lpstr>
      <vt:lpstr>4. Software purpose classification and evaluation </vt:lpstr>
      <vt:lpstr>4. Software purpose classification and evaluation </vt:lpstr>
      <vt:lpstr>4. Software purpose classification and evaluation </vt:lpstr>
      <vt:lpstr>4. Software purpose classification and evaluation </vt:lpstr>
      <vt:lpstr>4. Software purpose classification and evaluation </vt:lpstr>
      <vt:lpstr>4. Software purpose classification and evaluation </vt:lpstr>
      <vt:lpstr>4. Software purpose classification and evaluation </vt:lpstr>
      <vt:lpstr>4. Software purpose classification and evaluation </vt:lpstr>
      <vt:lpstr>4. Software purpose classification and evaluation </vt:lpstr>
      <vt:lpstr>4. Summary</vt:lpstr>
      <vt:lpstr>PowerPoint Presentation</vt:lpstr>
    </vt:vector>
  </TitlesOfParts>
  <Company>URZ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creator>r06</dc:creator>
  <cp:lastModifiedBy>Bekalue Tadesse</cp:lastModifiedBy>
  <cp:revision>1757</cp:revision>
  <dcterms:created xsi:type="dcterms:W3CDTF">2009-05-15T06:28:25Z</dcterms:created>
  <dcterms:modified xsi:type="dcterms:W3CDTF">2022-04-14T09:45:05Z</dcterms:modified>
</cp:coreProperties>
</file>